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3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9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1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2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2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0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7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3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3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A3574-5DAD-444A-A0FE-072119548EAA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EED7-9BDD-4355-81C9-081504FFE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6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0"/>
                    </a14:imgEffect>
                    <a14:imgEffect>
                      <a14:brightnessContrast bright="61000"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1219200"/>
            <a:ext cx="9144000" cy="3790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29000"/>
            <a:ext cx="7772400" cy="1470025"/>
          </a:xfrm>
        </p:spPr>
        <p:txBody>
          <a:bodyPr/>
          <a:lstStyle/>
          <a:p>
            <a:r>
              <a:rPr lang="en-US" b="1" dirty="0" smtClean="0"/>
              <a:t>Software design </a:t>
            </a:r>
            <a:r>
              <a:rPr lang="en-US" b="1" dirty="0" err="1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09804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1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MANAJEMEN PROYEK </a:t>
            </a:r>
            <a:br>
              <a:rPr lang="en-US" dirty="0"/>
            </a:br>
            <a:endParaRPr lang="en-US" dirty="0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672388" cy="51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57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MANAJEMEN PROYEK </a:t>
            </a:r>
            <a:br>
              <a:rPr lang="en-US" dirty="0"/>
            </a:b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24100"/>
            <a:ext cx="617220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2900" y="1520756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menggunakan</a:t>
            </a:r>
            <a:r>
              <a:rPr lang="en-US" i="1" dirty="0"/>
              <a:t> Schedule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memasukkan</a:t>
            </a:r>
            <a:r>
              <a:rPr lang="en-US" i="1" dirty="0"/>
              <a:t> parameter </a:t>
            </a:r>
            <a:r>
              <a:rPr lang="en-US" i="1" dirty="0" err="1"/>
              <a:t>seperti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</a:t>
            </a:r>
            <a:r>
              <a:rPr lang="en-US" i="1" dirty="0" err="1"/>
              <a:t>satuan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formula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menghitung</a:t>
            </a:r>
            <a:r>
              <a:rPr lang="en-US" i="1" dirty="0"/>
              <a:t> </a:t>
            </a:r>
            <a:r>
              <a:rPr lang="en-US" i="1" dirty="0" err="1"/>
              <a:t>harga</a:t>
            </a:r>
            <a:r>
              <a:rPr lang="en-US" i="1" dirty="0"/>
              <a:t> total,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membuat</a:t>
            </a:r>
            <a:r>
              <a:rPr lang="en-US" i="1" dirty="0"/>
              <a:t> RAB </a:t>
            </a:r>
            <a:r>
              <a:rPr lang="en-US" i="1" dirty="0" err="1"/>
              <a:t>bangunan</a:t>
            </a:r>
            <a:r>
              <a:rPr lang="en-US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1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MANAJEMEN PROYEK </a:t>
            </a:r>
            <a:br>
              <a:rPr lang="en-US" dirty="0"/>
            </a:b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33650"/>
            <a:ext cx="762952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199" y="1591270"/>
            <a:ext cx="76295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3D </a:t>
            </a:r>
            <a:r>
              <a:rPr lang="en-US" dirty="0" err="1"/>
              <a:t>pada</a:t>
            </a:r>
            <a:r>
              <a:rPr lang="en-US" dirty="0"/>
              <a:t> Revit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Phase </a:t>
            </a:r>
            <a:r>
              <a:rPr lang="en-US" dirty="0" err="1"/>
              <a:t>pada</a:t>
            </a:r>
            <a:r>
              <a:rPr lang="en-US" dirty="0"/>
              <a:t> Instance Properties Palette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dihancurkan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085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MANAJEMEN PROYEK </a:t>
            </a:r>
            <a:br>
              <a:rPr lang="en-US" dirty="0"/>
            </a:b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828800"/>
            <a:ext cx="7872412" cy="423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99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Software design lanjutan</vt:lpstr>
      <vt:lpstr>MANAJEMEN PROYEK  </vt:lpstr>
      <vt:lpstr>MANAJEMEN PROYEK  </vt:lpstr>
      <vt:lpstr>MANAJEMEN PROYEK  </vt:lpstr>
      <vt:lpstr>MANAJEMEN PROYEK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design lanjutan</dc:title>
  <dc:creator>User</dc:creator>
  <cp:lastModifiedBy>User</cp:lastModifiedBy>
  <cp:revision>19</cp:revision>
  <dcterms:created xsi:type="dcterms:W3CDTF">2014-12-28T23:36:52Z</dcterms:created>
  <dcterms:modified xsi:type="dcterms:W3CDTF">2014-12-29T00:47:56Z</dcterms:modified>
</cp:coreProperties>
</file>