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38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9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1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2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1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2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0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7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3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7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3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6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61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1219200"/>
            <a:ext cx="9144000" cy="379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9000"/>
            <a:ext cx="7772400" cy="1470025"/>
          </a:xfrm>
        </p:spPr>
        <p:txBody>
          <a:bodyPr/>
          <a:lstStyle/>
          <a:p>
            <a:r>
              <a:rPr lang="en-US" b="1" dirty="0" smtClean="0"/>
              <a:t>Software design </a:t>
            </a:r>
            <a:r>
              <a:rPr lang="en-US" b="1" dirty="0" err="1" smtClean="0"/>
              <a:t>lanjutan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09804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Pertemuan</a:t>
            </a:r>
            <a:r>
              <a:rPr lang="en-US" dirty="0" smtClean="0">
                <a:solidFill>
                  <a:schemeClr val="tx1"/>
                </a:solidFill>
              </a:rPr>
              <a:t> 12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1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SPACE ELEMENTS DAN COLOR LEGEND 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524000"/>
            <a:ext cx="537013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57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SPACE ELEMENTS DAN COLOR LEGEND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323975"/>
            <a:ext cx="84201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8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SPACE ELEMENTS DAN COLOR LEGEND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82"/>
          <a:stretch/>
        </p:blipFill>
        <p:spPr bwMode="auto">
          <a:xfrm>
            <a:off x="118520" y="2209800"/>
            <a:ext cx="4072480" cy="314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8"/>
          <a:stretch/>
        </p:blipFill>
        <p:spPr bwMode="auto">
          <a:xfrm>
            <a:off x="4343400" y="2552700"/>
            <a:ext cx="4800600" cy="268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48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06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SPACE ELEMENTS DAN COLOR LEGEND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236"/>
            <a:ext cx="4838700" cy="440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4350" y="1237907"/>
            <a:ext cx="7486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Jika</a:t>
            </a:r>
            <a:r>
              <a:rPr lang="en-US" dirty="0"/>
              <a:t> Space Element (Room/ Area/ Space)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diletakkan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denah</a:t>
            </a:r>
            <a:r>
              <a:rPr lang="en-US" dirty="0"/>
              <a:t>, </a:t>
            </a:r>
            <a:r>
              <a:rPr lang="en-US" dirty="0" err="1"/>
              <a:t>denah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parameter </a:t>
            </a:r>
            <a:r>
              <a:rPr lang="en-US" dirty="0" err="1"/>
              <a:t>ruang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ruang-ruang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denah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b="1" dirty="0"/>
              <a:t>Color Schemes.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9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64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Software design lanjutan</vt:lpstr>
      <vt:lpstr>SPACE ELEMENTS DAN COLOR LEGEND </vt:lpstr>
      <vt:lpstr>SPACE ELEMENTS DAN COLOR LEGEND </vt:lpstr>
      <vt:lpstr>SPACE ELEMENTS DAN COLOR LEGEND </vt:lpstr>
      <vt:lpstr>SPACE ELEMENTS DAN COLOR LEGEND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design lanjutan</dc:title>
  <dc:creator>User</dc:creator>
  <cp:lastModifiedBy>User</cp:lastModifiedBy>
  <cp:revision>18</cp:revision>
  <dcterms:created xsi:type="dcterms:W3CDTF">2014-12-28T23:36:52Z</dcterms:created>
  <dcterms:modified xsi:type="dcterms:W3CDTF">2014-12-29T00:42:54Z</dcterms:modified>
</cp:coreProperties>
</file>