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3574-5DAD-444A-A0FE-072119548EAA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9EED7-9BDD-4355-81C9-081504FFE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9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3574-5DAD-444A-A0FE-072119548EAA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9EED7-9BDD-4355-81C9-081504FFE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1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3574-5DAD-444A-A0FE-072119548EAA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9EED7-9BDD-4355-81C9-081504FFE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2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3574-5DAD-444A-A0FE-072119548EAA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9EED7-9BDD-4355-81C9-081504FFE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1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3574-5DAD-444A-A0FE-072119548EAA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9EED7-9BDD-4355-81C9-081504FFE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2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3574-5DAD-444A-A0FE-072119548EAA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9EED7-9BDD-4355-81C9-081504FFE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0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3574-5DAD-444A-A0FE-072119548EAA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9EED7-9BDD-4355-81C9-081504FFE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77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3574-5DAD-444A-A0FE-072119548EAA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9EED7-9BDD-4355-81C9-081504FFE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9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3574-5DAD-444A-A0FE-072119548EAA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9EED7-9BDD-4355-81C9-081504FFE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37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3574-5DAD-444A-A0FE-072119548EAA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9EED7-9BDD-4355-81C9-081504FFE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77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A3574-5DAD-444A-A0FE-072119548EAA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9EED7-9BDD-4355-81C9-081504FFE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3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A3574-5DAD-444A-A0FE-072119548EAA}" type="datetimeFigureOut">
              <a:rPr lang="en-US" smtClean="0"/>
              <a:t>12/29/2014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9EED7-9BDD-4355-81C9-081504FFE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6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0000"/>
                    </a14:imgEffect>
                    <a14:imgEffect>
                      <a14:brightnessContrast bright="61000" contrast="-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36" y="1219200"/>
            <a:ext cx="9144000" cy="3790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429000"/>
            <a:ext cx="7772400" cy="1470025"/>
          </a:xfrm>
        </p:spPr>
        <p:txBody>
          <a:bodyPr/>
          <a:lstStyle/>
          <a:p>
            <a:r>
              <a:rPr lang="en-US" b="1" dirty="0" smtClean="0"/>
              <a:t>Software design </a:t>
            </a:r>
            <a:r>
              <a:rPr lang="en-US" b="1" dirty="0" err="1" smtClean="0"/>
              <a:t>lanjutan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09804"/>
            <a:ext cx="6400800" cy="17526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Pertemuan</a:t>
            </a:r>
            <a:r>
              <a:rPr lang="en-US" dirty="0" smtClean="0">
                <a:solidFill>
                  <a:schemeClr val="tx1"/>
                </a:solidFill>
              </a:rPr>
              <a:t> 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91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INFORMATION MODELING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Building </a:t>
            </a:r>
            <a:r>
              <a:rPr lang="en-US" dirty="0"/>
              <a:t>Information Modeling (BIM)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lompatan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Architecture, Engineering, and Construction (AEC)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Computer Aided Design (CAD). </a:t>
            </a:r>
          </a:p>
        </p:txBody>
      </p:sp>
    </p:spTree>
    <p:extLst>
      <p:ext uri="{BB962C8B-B14F-4D97-AF65-F5344CB8AC3E}">
        <p14:creationId xmlns:p14="http://schemas.microsoft.com/office/powerpoint/2010/main" val="3874537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765810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INFORMATION MODELING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34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2018"/>
            <a:ext cx="8229600" cy="4042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INFORMATION MODELING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30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2D CAD </a:t>
            </a:r>
            <a:r>
              <a:rPr lang="en-US" dirty="0" err="1"/>
              <a:t>atau</a:t>
            </a:r>
            <a:r>
              <a:rPr lang="en-US" dirty="0"/>
              <a:t> 3D CAD, BIM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proses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arsitek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engineer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mendesain</a:t>
            </a:r>
            <a:r>
              <a:rPr lang="en-US" dirty="0"/>
              <a:t> </a:t>
            </a:r>
            <a:r>
              <a:rPr lang="en-US" dirty="0" err="1"/>
              <a:t>bangunan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memuat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konstruksinya</a:t>
            </a:r>
            <a:r>
              <a:rPr lang="en-US" dirty="0"/>
              <a:t>.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berproses</a:t>
            </a:r>
            <a:r>
              <a:rPr lang="en-US" dirty="0"/>
              <a:t> </a:t>
            </a:r>
            <a:r>
              <a:rPr lang="en-US" dirty="0" err="1"/>
              <a:t>bolak-balik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. BIM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memasukkan</a:t>
            </a:r>
            <a:r>
              <a:rPr lang="en-US" dirty="0"/>
              <a:t> data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simultan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konseptual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.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di </a:t>
            </a:r>
            <a:r>
              <a:rPr lang="en-US" dirty="0" err="1"/>
              <a:t>tahap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,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INFORMATION MODELING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891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114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Software design lanjutan</vt:lpstr>
      <vt:lpstr>BUILDING INFORMATION MODELING  </vt:lpstr>
      <vt:lpstr>BUILDING INFORMATION MODELING  </vt:lpstr>
      <vt:lpstr>BUILDING INFORMATION MODELING  </vt:lpstr>
      <vt:lpstr>BUILDING INFORMATION MODELING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design lanjutan</dc:title>
  <dc:creator>User</dc:creator>
  <cp:lastModifiedBy>User</cp:lastModifiedBy>
  <cp:revision>2</cp:revision>
  <dcterms:created xsi:type="dcterms:W3CDTF">2014-12-28T23:36:52Z</dcterms:created>
  <dcterms:modified xsi:type="dcterms:W3CDTF">2014-12-28T23:45:15Z</dcterms:modified>
</cp:coreProperties>
</file>