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5"/>
    <p:restoredTop sz="92582"/>
  </p:normalViewPr>
  <p:slideViewPr>
    <p:cSldViewPr snapToGrid="0" snapToObjects="1">
      <p:cViewPr varScale="1">
        <p:scale>
          <a:sx n="55" d="100"/>
          <a:sy n="55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292416"/>
            <a:ext cx="7432548" cy="32612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Mata </a:t>
            </a:r>
            <a:r>
              <a:rPr lang="en-US" sz="2800" b="1" dirty="0" err="1" smtClean="0"/>
              <a:t>Kuliah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Rancangan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Bisnis</a:t>
            </a:r>
            <a:endParaRPr lang="en-US" sz="2800" b="1" dirty="0" smtClean="0"/>
          </a:p>
          <a:p>
            <a:r>
              <a:rPr lang="en-US" sz="2800" b="1" dirty="0" smtClean="0"/>
              <a:t>Prodi </a:t>
            </a:r>
            <a:r>
              <a:rPr lang="en-US" sz="2800" b="1" dirty="0" err="1" smtClean="0"/>
              <a:t>Arsitektur</a:t>
            </a:r>
            <a:r>
              <a:rPr lang="en-US" sz="2800" b="1" dirty="0" smtClean="0"/>
              <a:t> UPJ 2019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589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197"/>
          <a:stretch/>
        </p:blipFill>
        <p:spPr>
          <a:xfrm>
            <a:off x="0" y="0"/>
            <a:ext cx="5662108" cy="254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/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Entrepreneur.</a:t>
            </a:r>
          </a:p>
          <a:p>
            <a:pPr fontAlgn="base"/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meminimalisasi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Entrepreneur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.</a:t>
            </a:r>
          </a:p>
          <a:p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Prencanaan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Entrepreneur.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10" t="35013" r="4682" b="7988"/>
          <a:stretch/>
        </p:blipFill>
        <p:spPr>
          <a:xfrm>
            <a:off x="0" y="0"/>
            <a:ext cx="3454493" cy="17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7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570155"/>
            <a:ext cx="7315200" cy="598474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pemasaran</a:t>
            </a:r>
            <a:r>
              <a:rPr lang="en-US" b="1" dirty="0"/>
              <a:t> ide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perencanaan</a:t>
            </a:r>
            <a:r>
              <a:rPr lang="en-US" b="1" dirty="0"/>
              <a:t>, </a:t>
            </a:r>
            <a:r>
              <a:rPr lang="en-US" dirty="0" err="1"/>
              <a:t>secara</a:t>
            </a:r>
            <a:r>
              <a:rPr lang="en-US" dirty="0"/>
              <a:t> fundamental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yang </a:t>
            </a:r>
            <a:r>
              <a:rPr lang="en-US" dirty="0" err="1"/>
              <a:t>bermuara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sokongan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investor </a:t>
            </a:r>
            <a:r>
              <a:rPr lang="en-US" dirty="0" err="1"/>
              <a:t>dan</a:t>
            </a:r>
            <a:r>
              <a:rPr lang="en-US" dirty="0"/>
              <a:t> partner </a:t>
            </a:r>
            <a:r>
              <a:rPr lang="en-US" dirty="0" err="1"/>
              <a:t>potensial</a:t>
            </a:r>
            <a:r>
              <a:rPr lang="en-US" dirty="0"/>
              <a:t>, yang juga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juga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Entrepreneur </a:t>
            </a:r>
            <a:r>
              <a:rPr lang="en-US" dirty="0" err="1"/>
              <a:t>menuntut</a:t>
            </a:r>
            <a:r>
              <a:rPr lang="en-US" dirty="0"/>
              <a:t> </a:t>
            </a:r>
            <a:r>
              <a:rPr lang="en-US" dirty="0" err="1"/>
              <a:t>dedikasi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cita-cita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paket</a:t>
            </a:r>
            <a:r>
              <a:rPr lang="en-US" b="1" dirty="0"/>
              <a:t> </a:t>
            </a:r>
            <a:r>
              <a:rPr lang="en-US" b="1" dirty="0" err="1"/>
              <a:t>kesatuan</a:t>
            </a:r>
            <a:r>
              <a:rPr lang="en-US" dirty="0"/>
              <a:t>, yang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narasi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latarbelakang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Entrepreneur,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 yang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terinci</a:t>
            </a:r>
            <a:r>
              <a:rPr lang="en-US" dirty="0"/>
              <a:t>, </a:t>
            </a:r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Entrepreneur, </a:t>
            </a:r>
            <a:r>
              <a:rPr lang="en-US" dirty="0" err="1"/>
              <a:t>berbagai</a:t>
            </a:r>
            <a:r>
              <a:rPr lang="en-US" dirty="0"/>
              <a:t> material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yangmemungkinkan</a:t>
            </a:r>
            <a:r>
              <a:rPr lang="en-US" dirty="0"/>
              <a:t> Entrepreneur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mengantisipasi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potensial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/>
              <a:t>sebuah</a:t>
            </a:r>
            <a:r>
              <a:rPr lang="en-US" b="1" dirty="0"/>
              <a:t> media </a:t>
            </a:r>
            <a:r>
              <a:rPr lang="en-US" b="1" dirty="0" err="1"/>
              <a:t>penjelasan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audiens</a:t>
            </a:r>
            <a:r>
              <a:rPr lang="en-US" dirty="0"/>
              <a:t>,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penyandang</a:t>
            </a:r>
            <a:r>
              <a:rPr lang="en-US" dirty="0"/>
              <a:t> dana </a:t>
            </a:r>
            <a:r>
              <a:rPr lang="en-US" dirty="0" err="1"/>
              <a:t>dan</a:t>
            </a:r>
            <a:r>
              <a:rPr lang="en-US" dirty="0"/>
              <a:t> para </a:t>
            </a:r>
            <a:r>
              <a:rPr lang="en-US" dirty="0" err="1"/>
              <a:t>eksekutif</a:t>
            </a:r>
            <a:r>
              <a:rPr lang="en-US" dirty="0"/>
              <a:t>.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audens</a:t>
            </a:r>
            <a:r>
              <a:rPr lang="en-US" dirty="0"/>
              <a:t>,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menyokong</a:t>
            </a:r>
            <a:r>
              <a:rPr lang="en-US" dirty="0"/>
              <a:t> ide Entrepreneur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porsi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yang </a:t>
            </a:r>
            <a:r>
              <a:rPr lang="en-US" dirty="0" err="1"/>
              <a:t>dipersiapkan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audiens</a:t>
            </a:r>
            <a:endParaRPr lang="en-US" dirty="0" smtClean="0"/>
          </a:p>
          <a:p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pernyataan</a:t>
            </a:r>
            <a:r>
              <a:rPr lang="en-US" b="1" dirty="0"/>
              <a:t> </a:t>
            </a:r>
            <a:r>
              <a:rPr lang="en-US" b="1" dirty="0" err="1"/>
              <a:t>tujuan</a:t>
            </a:r>
            <a:r>
              <a:rPr lang="en-US" dirty="0"/>
              <a:t>,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menyajika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penjelasa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Entrepreneur,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dilampaui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 smtClean="0"/>
              <a:t>,</a:t>
            </a:r>
          </a:p>
          <a:p>
            <a:r>
              <a:rPr lang="en-US" b="1" dirty="0" err="1" smtClean="0"/>
              <a:t>Fleksibel</a:t>
            </a:r>
            <a:r>
              <a:rPr lang="en-US" b="1" dirty="0"/>
              <a:t>, </a:t>
            </a:r>
            <a:r>
              <a:rPr lang="en-US" dirty="0"/>
              <a:t>yang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keguinaannya</a:t>
            </a:r>
            <a:r>
              <a:rPr lang="en-US" dirty="0"/>
              <a:t>,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. •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menginformasikan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detail </a:t>
            </a:r>
            <a:r>
              <a:rPr lang="en-US" dirty="0" err="1"/>
              <a:t>penting</a:t>
            </a:r>
            <a:r>
              <a:rPr lang="en-US" dirty="0"/>
              <a:t>,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yang </a:t>
            </a:r>
            <a:r>
              <a:rPr lang="en-US" dirty="0" err="1"/>
              <a:t>baku</a:t>
            </a:r>
            <a:r>
              <a:rPr lang="en-US" dirty="0"/>
              <a:t>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ilustrasi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tekad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Entrepreneur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10" t="35013" r="4682" b="7988"/>
          <a:stretch/>
        </p:blipFill>
        <p:spPr>
          <a:xfrm>
            <a:off x="0" y="0"/>
            <a:ext cx="3454493" cy="175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penentu</a:t>
            </a:r>
            <a:r>
              <a:rPr lang="en-US" dirty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;</a:t>
            </a:r>
            <a:r>
              <a:rPr lang="en-US" dirty="0"/>
              <a:t> 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b="1" i="1" dirty="0" err="1"/>
              <a:t>Hakekat</a:t>
            </a:r>
            <a:r>
              <a:rPr lang="en-US" b="1" i="1" dirty="0"/>
              <a:t> </a:t>
            </a:r>
            <a:r>
              <a:rPr lang="en-US" b="1" i="1" dirty="0" err="1"/>
              <a:t>Perencanaan</a:t>
            </a:r>
            <a:r>
              <a:rPr lang="en-US" b="1" dirty="0"/>
              <a:t>. </a:t>
            </a:r>
            <a:r>
              <a:rPr lang="en-US" dirty="0" err="1"/>
              <a:t>Perancanaan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–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formal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dipusatkan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.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juga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masa </a:t>
            </a:r>
            <a:r>
              <a:rPr lang="en-US" dirty="0" err="1"/>
              <a:t>depan</a:t>
            </a:r>
            <a:endParaRPr lang="en-US" dirty="0"/>
          </a:p>
          <a:p>
            <a:pPr fontAlgn="base"/>
            <a:r>
              <a:rPr lang="en-US" b="1" i="1" dirty="0"/>
              <a:t>Detail</a:t>
            </a:r>
            <a:r>
              <a:rPr lang="en-US" dirty="0"/>
              <a:t>, 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disampaikan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detail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r>
              <a:rPr lang="en-US" dirty="0"/>
              <a:t> / </a:t>
            </a:r>
            <a:r>
              <a:rPr lang="en-US" dirty="0" err="1"/>
              <a:t>menyeluruh</a:t>
            </a:r>
            <a:r>
              <a:rPr lang="en-US" dirty="0"/>
              <a:t>.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mengahsilkan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.</a:t>
            </a:r>
          </a:p>
          <a:p>
            <a:pPr fontAlgn="base"/>
            <a:r>
              <a:rPr lang="en-US" b="1" i="1" dirty="0"/>
              <a:t>For investor</a:t>
            </a:r>
            <a:r>
              <a:rPr lang="en-US" dirty="0"/>
              <a:t>, </a:t>
            </a:r>
            <a:r>
              <a:rPr lang="en-US" dirty="0" err="1"/>
              <a:t>catat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iiniditujukan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incvestor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pemodal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</a:t>
            </a:r>
          </a:p>
          <a:p>
            <a:pPr fontAlgn="base"/>
            <a:r>
              <a:rPr lang="en-US" b="1" i="1" dirty="0"/>
              <a:t>Market idea</a:t>
            </a:r>
            <a:r>
              <a:rPr lang="en-US" dirty="0"/>
              <a:t>,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memasarkan</a:t>
            </a:r>
            <a:r>
              <a:rPr lang="en-US" dirty="0"/>
              <a:t> ide yang </a:t>
            </a:r>
            <a:r>
              <a:rPr lang="en-US" dirty="0" err="1"/>
              <a:t>diharapkan</a:t>
            </a:r>
            <a:r>
              <a:rPr lang="en-US" dirty="0"/>
              <a:t> aka </a:t>
            </a:r>
            <a:r>
              <a:rPr lang="en-US" dirty="0" err="1"/>
              <a:t>ndapat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endParaRPr lang="en-US" dirty="0"/>
          </a:p>
          <a:p>
            <a:pPr fontAlgn="base"/>
            <a:r>
              <a:rPr lang="en-US" b="1" i="1" dirty="0"/>
              <a:t>Management skills, resources, and strategies</a:t>
            </a:r>
            <a:r>
              <a:rPr lang="en-US" dirty="0"/>
              <a:t>,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, </a:t>
            </a:r>
            <a:r>
              <a:rPr lang="en-US" dirty="0" err="1"/>
              <a:t>sumberdaya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yang </a:t>
            </a:r>
            <a:r>
              <a:rPr lang="en-US" dirty="0" err="1"/>
              <a:t>disiapkan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mengantisipasi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/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 </a:t>
            </a:r>
            <a:r>
              <a:rPr lang="en-US" dirty="0" err="1"/>
              <a:t>usaha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Orang –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motif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memiliki</a:t>
            </a:r>
            <a:r>
              <a:rPr lang="en-US" dirty="0"/>
              <a:t> skill yang </a:t>
            </a:r>
            <a:r>
              <a:rPr lang="en-US" dirty="0" err="1"/>
              <a:t>relevan</a:t>
            </a:r>
            <a:endParaRPr lang="en-US" dirty="0"/>
          </a:p>
          <a:p>
            <a:pPr fontAlgn="base"/>
            <a:r>
              <a:rPr lang="en-US" dirty="0" err="1"/>
              <a:t>Peluang</a:t>
            </a:r>
            <a:r>
              <a:rPr lang="en-US" dirty="0"/>
              <a:t> –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keungguilan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yangdapat</a:t>
            </a:r>
            <a:r>
              <a:rPr lang="en-US" dirty="0"/>
              <a:t> </a:t>
            </a:r>
            <a:r>
              <a:rPr lang="en-US" dirty="0" err="1"/>
              <a:t>dipertahankann</a:t>
            </a:r>
            <a:endParaRPr lang="en-US" dirty="0"/>
          </a:p>
          <a:p>
            <a:pPr fontAlgn="base"/>
            <a:r>
              <a:rPr lang="en-US" dirty="0" err="1"/>
              <a:t>Kompetisi</a:t>
            </a:r>
            <a:r>
              <a:rPr lang="en-US" dirty="0"/>
              <a:t> –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,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kompetisi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menciptakanm</a:t>
            </a:r>
            <a:r>
              <a:rPr lang="en-US" dirty="0"/>
              <a:t> </a:t>
            </a:r>
            <a:r>
              <a:rPr lang="en-US" dirty="0" err="1"/>
              <a:t>kolaborasi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degnan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 </a:t>
            </a:r>
            <a:r>
              <a:rPr lang="en-US" dirty="0" err="1"/>
              <a:t>Konteks</a:t>
            </a:r>
            <a:r>
              <a:rPr lang="en-US" dirty="0"/>
              <a:t>-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,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</a:t>
            </a:r>
            <a:r>
              <a:rPr lang="en-US" dirty="0" err="1"/>
              <a:t>haruslah</a:t>
            </a:r>
            <a:r>
              <a:rPr lang="en-US" dirty="0"/>
              <a:t> </a:t>
            </a:r>
            <a:r>
              <a:rPr lang="en-US" dirty="0" err="1"/>
              <a:t>kondusif</a:t>
            </a:r>
            <a:endParaRPr lang="en-US" dirty="0"/>
          </a:p>
          <a:p>
            <a:pPr fontAlgn="base"/>
            <a:r>
              <a:rPr lang="en-US" dirty="0" err="1"/>
              <a:t>Resiko</a:t>
            </a:r>
            <a:r>
              <a:rPr lang="en-US" dirty="0"/>
              <a:t> –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dikenali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diatasi</a:t>
            </a:r>
            <a:endParaRPr lang="en-US" dirty="0"/>
          </a:p>
          <a:p>
            <a:pPr fontAlgn="base"/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perencanan</a:t>
            </a:r>
            <a:r>
              <a:rPr lang="en-US" dirty="0"/>
              <a:t>-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klepada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investor </a:t>
            </a:r>
            <a:r>
              <a:rPr lang="en-US" dirty="0" err="1"/>
              <a:t>memiliki</a:t>
            </a:r>
            <a:r>
              <a:rPr lang="en-US" dirty="0"/>
              <a:t> type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pasive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nonfinansial</a:t>
            </a:r>
            <a:r>
              <a:rPr lang="en-US" dirty="0"/>
              <a:t> –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detail </a:t>
            </a:r>
            <a:r>
              <a:rPr lang="en-US" dirty="0" err="1"/>
              <a:t>sumberdaya</a:t>
            </a:r>
            <a:r>
              <a:rPr lang="en-US" dirty="0"/>
              <a:t> non </a:t>
            </a:r>
            <a:r>
              <a:rPr lang="en-US" dirty="0" err="1"/>
              <a:t>finansial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menyokong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Entrepreneur, </a:t>
            </a:r>
            <a:r>
              <a:rPr lang="en-US" dirty="0" err="1"/>
              <a:t>yaitu</a:t>
            </a:r>
            <a:r>
              <a:rPr lang="en-US" dirty="0"/>
              <a:t> ; networks, Tim </a:t>
            </a:r>
            <a:r>
              <a:rPr lang="en-US" dirty="0" err="1"/>
              <a:t>dalam</a:t>
            </a:r>
            <a:r>
              <a:rPr lang="en-US" dirty="0"/>
              <a:t> top management,  Dewan </a:t>
            </a:r>
            <a:r>
              <a:rPr lang="en-US" dirty="0" err="1"/>
              <a:t>penasehat</a:t>
            </a:r>
            <a:r>
              <a:rPr lang="en-US" dirty="0"/>
              <a:t> / advisory boards </a:t>
            </a:r>
            <a:r>
              <a:rPr lang="en-US" dirty="0" err="1"/>
              <a:t>Rekanan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/ partners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7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dipenuhi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Entrepreneur yang </a:t>
            </a:r>
            <a:r>
              <a:rPr lang="en-US" dirty="0" err="1"/>
              <a:t>baik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wira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dijawab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Entrepreneur.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54" r="17712"/>
          <a:stretch/>
        </p:blipFill>
        <p:spPr>
          <a:xfrm>
            <a:off x="0" y="753034"/>
            <a:ext cx="3420932" cy="33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0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Pertanyaan-pertanyaan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Entrepreneur, </a:t>
            </a:r>
            <a:r>
              <a:rPr lang="en-US" dirty="0" err="1"/>
              <a:t>yaitu</a:t>
            </a:r>
            <a:r>
              <a:rPr lang="en-US" dirty="0"/>
              <a:t> 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Entrepreneur</a:t>
            </a:r>
          </a:p>
          <a:p>
            <a:pPr fontAlgn="base"/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diraih</a:t>
            </a:r>
            <a:endParaRPr lang="en-US" dirty="0"/>
          </a:p>
          <a:p>
            <a:pPr fontAlgn="base"/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diraih</a:t>
            </a:r>
            <a:endParaRPr lang="en-US" dirty="0"/>
          </a:p>
          <a:p>
            <a:pPr fontAlgn="base"/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diperoleh</a:t>
            </a:r>
            <a:endParaRPr lang="en-US" dirty="0"/>
          </a:p>
          <a:p>
            <a:pPr fontAlgn="base"/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kompetisi</a:t>
            </a:r>
            <a:r>
              <a:rPr lang="en-US" dirty="0"/>
              <a:t> yang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terjadi</a:t>
            </a:r>
            <a:endParaRPr lang="en-US" dirty="0"/>
          </a:p>
          <a:p>
            <a:pPr fontAlgn="base"/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Entrepreneur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mengantisipasi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kegagalan</a:t>
            </a:r>
            <a:endParaRPr lang="en-US" dirty="0"/>
          </a:p>
          <a:p>
            <a:pPr fontAlgn="base"/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endParaRPr lang="en-US" dirty="0"/>
          </a:p>
          <a:p>
            <a:pPr fontAlgn="base"/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pendayagunaan</a:t>
            </a:r>
            <a:r>
              <a:rPr lang="en-US" dirty="0"/>
              <a:t> modal</a:t>
            </a:r>
          </a:p>
          <a:p>
            <a:pPr fontAlgn="base"/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Entrepreneur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3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Dari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lain,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 smtClean="0"/>
              <a:t>punggung</a:t>
            </a:r>
            <a:r>
              <a:rPr lang="en-US" dirty="0" smtClean="0"/>
              <a:t> </a:t>
            </a:r>
            <a:r>
              <a:rPr lang="en-US" dirty="0" err="1"/>
              <a:t>perencanaan</a:t>
            </a:r>
            <a:r>
              <a:rPr lang="en-US" dirty="0"/>
              <a:t> Entrepreneur,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.</a:t>
            </a:r>
          </a:p>
          <a:p>
            <a:pPr fontAlgn="base"/>
            <a:r>
              <a:rPr lang="en-US" b="1" i="1" dirty="0" err="1"/>
              <a:t>Analisis</a:t>
            </a:r>
            <a:r>
              <a:rPr lang="en-US" b="1" i="1" dirty="0"/>
              <a:t> </a:t>
            </a:r>
            <a:r>
              <a:rPr lang="en-US" b="1" i="1" dirty="0" err="1"/>
              <a:t>peluang</a:t>
            </a:r>
            <a:r>
              <a:rPr lang="en-US" dirty="0"/>
              <a:t> 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model </a:t>
            </a:r>
            <a:r>
              <a:rPr lang="en-US" dirty="0" err="1"/>
              <a:t>analitis</a:t>
            </a:r>
            <a:r>
              <a:rPr lang="en-US" dirty="0"/>
              <a:t> </a:t>
            </a:r>
            <a:r>
              <a:rPr lang="en-US" dirty="0" err="1"/>
              <a:t>rasional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diraih</a:t>
            </a:r>
            <a:r>
              <a:rPr lang="en-US" dirty="0"/>
              <a:t>, </a:t>
            </a:r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konsekwensi</a:t>
            </a:r>
            <a:r>
              <a:rPr lang="en-US" dirty="0"/>
              <a:t> </a:t>
            </a:r>
            <a:r>
              <a:rPr lang="en-US" dirty="0" err="1"/>
              <a:t>yandibutuhkan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mengejar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54" r="17712"/>
          <a:stretch/>
        </p:blipFill>
        <p:spPr>
          <a:xfrm>
            <a:off x="0" y="753034"/>
            <a:ext cx="3420932" cy="33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Entrepreneur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480" y="656217"/>
            <a:ext cx="7315200" cy="5898687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b="1" i="1" dirty="0"/>
              <a:t>Executive summary / </a:t>
            </a:r>
            <a:r>
              <a:rPr lang="en-US" b="1" i="1" dirty="0" err="1"/>
              <a:t>ringkasan</a:t>
            </a:r>
            <a:r>
              <a:rPr lang="en-US" b="1" i="1" dirty="0"/>
              <a:t> </a:t>
            </a:r>
            <a:r>
              <a:rPr lang="en-US" b="1" i="1" dirty="0" err="1"/>
              <a:t>Eksekutif</a:t>
            </a:r>
            <a:r>
              <a:rPr lang="en-US" b="1" dirty="0"/>
              <a:t>,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ringkas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Entrepreneur</a:t>
            </a:r>
          </a:p>
          <a:p>
            <a:pPr fontAlgn="base"/>
            <a:r>
              <a:rPr lang="en-US" b="1" i="1" dirty="0"/>
              <a:t>Industry analysis / </a:t>
            </a:r>
            <a:r>
              <a:rPr lang="en-US" b="1" i="1" dirty="0" err="1"/>
              <a:t>Analisis</a:t>
            </a:r>
            <a:r>
              <a:rPr lang="en-US" b="1" i="1" dirty="0"/>
              <a:t> </a:t>
            </a:r>
            <a:r>
              <a:rPr lang="en-US" b="1" i="1" dirty="0" err="1"/>
              <a:t>Peluang</a:t>
            </a:r>
            <a:r>
              <a:rPr lang="en-US" dirty="0"/>
              <a:t>,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obyektif</a:t>
            </a:r>
            <a:r>
              <a:rPr lang="en-US" dirty="0"/>
              <a:t> yang </a:t>
            </a:r>
            <a:r>
              <a:rPr lang="en-US" dirty="0" err="1"/>
              <a:t>melatar</a:t>
            </a:r>
            <a:r>
              <a:rPr lang="en-US" dirty="0"/>
              <a:t> </a:t>
            </a:r>
            <a:r>
              <a:rPr lang="en-US" dirty="0" err="1"/>
              <a:t>belakangi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Entrepreneur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berkerja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obyerktif</a:t>
            </a:r>
            <a:endParaRPr lang="en-US" dirty="0"/>
          </a:p>
          <a:p>
            <a:pPr fontAlgn="base"/>
            <a:r>
              <a:rPr lang="en-US" b="1" i="1" dirty="0"/>
              <a:t>Company description / </a:t>
            </a:r>
            <a:r>
              <a:rPr lang="en-US" b="1" i="1" dirty="0" err="1"/>
              <a:t>Deskripsi</a:t>
            </a:r>
            <a:r>
              <a:rPr lang="en-US" b="1" i="1" dirty="0"/>
              <a:t> Entrepreneur</a:t>
            </a:r>
            <a:r>
              <a:rPr lang="en-US" dirty="0"/>
              <a:t>,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Entrepreneur</a:t>
            </a:r>
          </a:p>
          <a:p>
            <a:pPr fontAlgn="base"/>
            <a:r>
              <a:rPr lang="en-US" b="1" i="1" dirty="0"/>
              <a:t>Product and services description / </a:t>
            </a:r>
            <a:r>
              <a:rPr lang="en-US" b="1" i="1" dirty="0" err="1"/>
              <a:t>Deskripsi</a:t>
            </a:r>
            <a:r>
              <a:rPr lang="en-US" b="1" i="1" dirty="0"/>
              <a:t> </a:t>
            </a:r>
            <a:r>
              <a:rPr lang="en-US" b="1" i="1" dirty="0" err="1"/>
              <a:t>Produk</a:t>
            </a:r>
            <a:r>
              <a:rPr lang="en-US" b="1" i="1" dirty="0"/>
              <a:t> </a:t>
            </a:r>
            <a:r>
              <a:rPr lang="en-US" b="1" i="1" dirty="0" err="1"/>
              <a:t>dan</a:t>
            </a:r>
            <a:r>
              <a:rPr lang="en-US" b="1" i="1" dirty="0"/>
              <a:t> </a:t>
            </a:r>
            <a:r>
              <a:rPr lang="en-US" b="1" i="1" dirty="0" err="1"/>
              <a:t>Jasa</a:t>
            </a:r>
            <a:r>
              <a:rPr lang="en-US" dirty="0"/>
              <a:t>,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dipasarkan</a:t>
            </a:r>
            <a:r>
              <a:rPr lang="en-US" dirty="0"/>
              <a:t> </a:t>
            </a:r>
            <a:r>
              <a:rPr lang="en-US" dirty="0" err="1"/>
              <a:t>melalaui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Entrepreneur</a:t>
            </a:r>
          </a:p>
          <a:p>
            <a:pPr fontAlgn="base"/>
            <a:r>
              <a:rPr lang="en-US" b="1" i="1" dirty="0"/>
              <a:t>Market description / </a:t>
            </a:r>
            <a:r>
              <a:rPr lang="en-US" b="1" i="1" dirty="0" err="1"/>
              <a:t>Deskripsi</a:t>
            </a:r>
            <a:r>
              <a:rPr lang="en-US" b="1" i="1" dirty="0"/>
              <a:t> </a:t>
            </a:r>
            <a:r>
              <a:rPr lang="en-US" b="1" i="1" dirty="0" err="1"/>
              <a:t>Pasar</a:t>
            </a:r>
            <a:r>
              <a:rPr lang="en-US" dirty="0"/>
              <a:t>,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pangsa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operasionalisasi</a:t>
            </a:r>
            <a:r>
              <a:rPr lang="en-US" dirty="0"/>
              <a:t> Entrepreneur</a:t>
            </a:r>
          </a:p>
          <a:p>
            <a:pPr fontAlgn="base"/>
            <a:r>
              <a:rPr lang="en-US" b="1" i="1" dirty="0"/>
              <a:t>Marketing strategy / </a:t>
            </a:r>
            <a:r>
              <a:rPr lang="en-US" b="1" i="1" dirty="0" err="1"/>
              <a:t>Strategi</a:t>
            </a:r>
            <a:r>
              <a:rPr lang="en-US" b="1" i="1" dirty="0"/>
              <a:t> </a:t>
            </a:r>
            <a:r>
              <a:rPr lang="en-US" b="1" i="1" dirty="0" err="1"/>
              <a:t>Pemasaran</a:t>
            </a:r>
            <a:r>
              <a:rPr lang="en-US" dirty="0"/>
              <a:t>,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mengenagi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mentikapi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pasarnya</a:t>
            </a:r>
            <a:r>
              <a:rPr lang="en-US" dirty="0"/>
              <a:t>.</a:t>
            </a:r>
          </a:p>
          <a:p>
            <a:pPr fontAlgn="base"/>
            <a:r>
              <a:rPr lang="en-US" b="1" i="1" dirty="0"/>
              <a:t>Operations description / </a:t>
            </a:r>
            <a:r>
              <a:rPr lang="en-US" b="1" i="1" dirty="0" err="1"/>
              <a:t>Deskripsi</a:t>
            </a:r>
            <a:r>
              <a:rPr lang="en-US" b="1" i="1" dirty="0"/>
              <a:t> </a:t>
            </a:r>
            <a:r>
              <a:rPr lang="en-US" b="1" i="1" dirty="0" err="1"/>
              <a:t>operasi</a:t>
            </a:r>
            <a:r>
              <a:rPr lang="en-US" b="1" dirty="0"/>
              <a:t>,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usaian</a:t>
            </a:r>
            <a:r>
              <a:rPr lang="en-US" dirty="0"/>
              <a:t> </a:t>
            </a:r>
            <a:r>
              <a:rPr lang="en-US" dirty="0" err="1"/>
              <a:t>operasionalisasi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  <a:p>
            <a:pPr fontAlgn="base"/>
            <a:r>
              <a:rPr lang="en-US" b="1" i="1" dirty="0"/>
              <a:t>Staffing description / </a:t>
            </a:r>
            <a:r>
              <a:rPr lang="en-US" b="1" i="1" dirty="0" err="1"/>
              <a:t>Deskripsi</a:t>
            </a:r>
            <a:r>
              <a:rPr lang="en-US" b="1" i="1" dirty="0"/>
              <a:t> </a:t>
            </a:r>
            <a:r>
              <a:rPr lang="en-US" b="1" i="1" dirty="0" err="1"/>
              <a:t>personalia</a:t>
            </a:r>
            <a:r>
              <a:rPr lang="en-US" b="1" dirty="0"/>
              <a:t>,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personalia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, yang </a:t>
            </a:r>
            <a:r>
              <a:rPr lang="en-US" dirty="0" err="1"/>
              <a:t>memungkinan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personalia</a:t>
            </a:r>
            <a:endParaRPr lang="en-US" dirty="0"/>
          </a:p>
          <a:p>
            <a:pPr fontAlgn="base"/>
            <a:r>
              <a:rPr lang="en-US" b="1" dirty="0"/>
              <a:t>Financial projection / </a:t>
            </a:r>
            <a:r>
              <a:rPr lang="en-US" b="1" dirty="0" err="1"/>
              <a:t>Proyeksi</a:t>
            </a:r>
            <a:r>
              <a:rPr lang="en-US" b="1" dirty="0"/>
              <a:t> </a:t>
            </a:r>
            <a:r>
              <a:rPr lang="en-US" b="1" dirty="0" err="1"/>
              <a:t>Finansial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proyeksi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endParaRPr lang="en-US" dirty="0"/>
          </a:p>
          <a:p>
            <a:pPr fontAlgn="base"/>
            <a:r>
              <a:rPr lang="en-US" b="1" i="1" dirty="0"/>
              <a:t>Capital needs / </a:t>
            </a:r>
            <a:r>
              <a:rPr lang="en-US" b="1" i="1" dirty="0" err="1"/>
              <a:t>Kebutuhan</a:t>
            </a:r>
            <a:r>
              <a:rPr lang="en-US" b="1" i="1" dirty="0"/>
              <a:t> Dana</a:t>
            </a:r>
            <a:r>
              <a:rPr lang="en-US" b="1" dirty="0"/>
              <a:t>,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 yang </a:t>
            </a:r>
            <a:r>
              <a:rPr lang="en-US" dirty="0" err="1"/>
              <a:t>diramu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dana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usaha</a:t>
            </a:r>
            <a:endParaRPr lang="en-US" dirty="0"/>
          </a:p>
          <a:p>
            <a:pPr fontAlgn="base"/>
            <a:r>
              <a:rPr lang="en-US" b="1" i="1" dirty="0"/>
              <a:t>Milestones / </a:t>
            </a:r>
            <a:r>
              <a:rPr lang="en-US" b="1" i="1" dirty="0" err="1"/>
              <a:t>Tahapan</a:t>
            </a:r>
            <a:r>
              <a:rPr lang="en-US" b="1" dirty="0"/>
              <a:t>,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kala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278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34</TotalTime>
  <Words>847</Words>
  <Application>Microsoft Macintosh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 2</vt:lpstr>
      <vt:lpstr>Frame</vt:lpstr>
      <vt:lpstr>PowerPoint Presentation</vt:lpstr>
      <vt:lpstr>Rancangan Bisnis / Perencanaan Bisnis</vt:lpstr>
      <vt:lpstr>Sebuah perencanaan bisnis yang baik memenuhi syarat;</vt:lpstr>
      <vt:lpstr>Beberapa hal penting yang harus diperhatikan sebagai penentu perencanaan bisnis;  </vt:lpstr>
      <vt:lpstr>Beberapa Kunci penting dalam perencanaan bisnis;</vt:lpstr>
      <vt:lpstr>PowerPoint Presentation</vt:lpstr>
      <vt:lpstr>Pertanyaan-pertanyaan ini merupakan komponen utama yang akan membentuk struktur perencanaan Entrepreneur, yaitu ;</vt:lpstr>
      <vt:lpstr>PowerPoint Presentation</vt:lpstr>
      <vt:lpstr>Kerangka dasar penyusunan rencana Entrepreneur umumnya adalah sebagai berikut :</vt:lpstr>
      <vt:lpstr>TUGAS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2019-01-31T13:29:35Z</dcterms:created>
  <dcterms:modified xsi:type="dcterms:W3CDTF">2019-02-01T00:51:43Z</dcterms:modified>
</cp:coreProperties>
</file>