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59289B-1CCB-4DE3-806B-1DDD6EA0F7E3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058988-2B84-4DA4-99AD-668E905F412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Substantif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636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Substantif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39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Audit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60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Audit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1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814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600200"/>
            <a:ext cx="8495071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19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pemrolehan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98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amortisasi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868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924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329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&amp;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305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66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40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27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&amp;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320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76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THANK YOU</a:t>
            </a:r>
            <a:endParaRPr lang="id-ID" sz="7200" b="1" dirty="0"/>
          </a:p>
        </p:txBody>
      </p:sp>
    </p:spTree>
    <p:extLst>
      <p:ext uri="{BB962C8B-B14F-4D97-AF65-F5344CB8AC3E}">
        <p14:creationId xmlns:p14="http://schemas.microsoft.com/office/powerpoint/2010/main" val="428424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35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87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Audit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01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97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Asersi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ATB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077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97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Substantif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14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Substantif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35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Substantif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980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</TotalTime>
  <Words>81</Words>
  <Application>Microsoft Office PowerPoint</Application>
  <PresentationFormat>On-screen Show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Pengujian Substantif  Aktiva Tidak Berwujud</vt:lpstr>
      <vt:lpstr>Jurnal Transaksi  Aktiva Tidak Berwujud</vt:lpstr>
      <vt:lpstr>Karakteristik  Aktiva Tidak Berwujud</vt:lpstr>
      <vt:lpstr>Prinsip Akuntansi  Aktiva Tidak Berwujud</vt:lpstr>
      <vt:lpstr>Tujuan Audit Aktiva Tidak Berwujud</vt:lpstr>
      <vt:lpstr>Asersi Manajemen pada ATB</vt:lpstr>
      <vt:lpstr>Tujuan Pengujian Substantif  Aktiva Tetap Berwujud</vt:lpstr>
      <vt:lpstr>Tujuan Pengujian Substantif  Aktiva Tetap Berwujud</vt:lpstr>
      <vt:lpstr>Tujuan Pengujian Substantif Aktiva Tidak Berwujud</vt:lpstr>
      <vt:lpstr>Program Pengujian Substantif  Aktiva Tidak Berwujud</vt:lpstr>
      <vt:lpstr>Prosedur Audit Awal  Aktiva Tidak Berwujud</vt:lpstr>
      <vt:lpstr>Prosedur Audit Awal  Aktiva Tidak Berwujud</vt:lpstr>
      <vt:lpstr>Prosedur Analitik pada  Aktiva Tidak Berwujud</vt:lpstr>
      <vt:lpstr>Pengujian transaksi rinci  Aktiva Tidak Berwujud</vt:lpstr>
      <vt:lpstr>Pemeriksaan dokumen pendukung pemrolehan Aktiva Tidak Berwujud</vt:lpstr>
      <vt:lpstr>Pemeriksaan dokumen pendukung amortisasi Aktiva Tidak Berwujud</vt:lpstr>
      <vt:lpstr>Pengujian Saldo Akun Rinci Aktiva Tidak Berwujud</vt:lpstr>
      <vt:lpstr>Pengujian Keberadaan &amp; Kepemilikan Aktiva Tidak Berwujud</vt:lpstr>
      <vt:lpstr>Pengujian Penilaian  Aktiva Tidak Berwujud</vt:lpstr>
      <vt:lpstr>Pengujian Penyajian &amp; Pengungkapan Aktiva Tidak Berwujud</vt:lpstr>
      <vt:lpstr>THANK YOU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Pengujian Substantif  Aktiva Tidak Berwujud</dc:title>
  <dc:creator>Irma Paramita Sofia</dc:creator>
  <cp:lastModifiedBy>Irma Paramita Sofia</cp:lastModifiedBy>
  <cp:revision>7</cp:revision>
  <dcterms:created xsi:type="dcterms:W3CDTF">2014-08-11T02:22:39Z</dcterms:created>
  <dcterms:modified xsi:type="dcterms:W3CDTF">2014-08-18T04:35:17Z</dcterms:modified>
</cp:coreProperties>
</file>