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6" r:id="rId26"/>
    <p:sldId id="293" r:id="rId27"/>
    <p:sldId id="287" r:id="rId28"/>
    <p:sldId id="288" r:id="rId29"/>
    <p:sldId id="289" r:id="rId30"/>
    <p:sldId id="290" r:id="rId31"/>
    <p:sldId id="291" r:id="rId32"/>
    <p:sldId id="292" r:id="rId33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7" y="3526367"/>
            <a:ext cx="8822055" cy="1679222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05589"/>
            <a:ext cx="8020050" cy="109149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5650"/>
            <a:ext cx="8465608" cy="4282017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5652"/>
            <a:ext cx="2138680" cy="596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755651"/>
            <a:ext cx="6683375" cy="537351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3610328"/>
            <a:ext cx="8822055" cy="1847144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57472"/>
            <a:ext cx="8020050" cy="10075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3767"/>
            <a:ext cx="5373520" cy="453389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19" y="503767"/>
            <a:ext cx="3126693" cy="4533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0149" y="2770663"/>
            <a:ext cx="4198056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3767"/>
            <a:ext cx="8822055" cy="31905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2211"/>
            <a:ext cx="8643832" cy="886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0938" cy="1763183"/>
          </a:xfrm>
          <a:prstGeom prst="rect">
            <a:avLst/>
          </a:prstGeom>
        </p:spPr>
        <p:txBody>
          <a:bodyPr vert="horz" lIns="104278" tIns="52139" rIns="104278" bIns="5213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755650"/>
            <a:ext cx="8822055" cy="4282017"/>
          </a:xfrm>
          <a:prstGeom prst="rect">
            <a:avLst/>
          </a:prstGeom>
        </p:spPr>
        <p:txBody>
          <a:bodyPr vert="horz" lIns="104278" tIns="52139" rIns="104278" bIns="52139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7" y="6841152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6" y="6841152"/>
            <a:ext cx="5699719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7" y="6266858"/>
            <a:ext cx="89111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19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808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6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47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17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00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98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67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5511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1311541" y="1986787"/>
            <a:ext cx="7634605" cy="218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0"/>
              </a:spcBef>
              <a:tabLst>
                <a:tab pos="355600" algn="l"/>
              </a:tabLst>
            </a:pPr>
            <a:r>
              <a:rPr lang="en-US" sz="6600" b="1" spc="-5" dirty="0" err="1" smtClean="0">
                <a:latin typeface="Cambria Math"/>
                <a:cs typeface="Cambria Math"/>
              </a:rPr>
              <a:t>Pertemuan</a:t>
            </a:r>
            <a:r>
              <a:rPr lang="en-US" sz="6600" b="1" spc="-5" dirty="0" smtClean="0">
                <a:latin typeface="Cambria Math"/>
                <a:cs typeface="Cambria Math"/>
              </a:rPr>
              <a:t> Ke-8</a:t>
            </a:r>
          </a:p>
          <a:p>
            <a:pPr marL="12700" algn="ctr">
              <a:lnSpc>
                <a:spcPct val="100000"/>
              </a:lnSpc>
              <a:spcBef>
                <a:spcPts val="1200"/>
              </a:spcBef>
              <a:tabLst>
                <a:tab pos="355600" algn="l"/>
              </a:tabLst>
            </a:pPr>
            <a:r>
              <a:rPr lang="en-US" sz="6600" b="1" spc="-5" dirty="0" err="1" smtClean="0">
                <a:latin typeface="Cambria Math"/>
                <a:cs typeface="Cambria Math"/>
              </a:rPr>
              <a:t>PPh</a:t>
            </a:r>
            <a:r>
              <a:rPr lang="en-US" sz="6600" b="1" spc="-5" dirty="0" smtClean="0">
                <a:latin typeface="Cambria Math"/>
                <a:cs typeface="Cambria Math"/>
              </a:rPr>
              <a:t> </a:t>
            </a:r>
            <a:r>
              <a:rPr lang="en-US" sz="6600" b="1" spc="-5" dirty="0" err="1" smtClean="0">
                <a:latin typeface="Cambria Math"/>
                <a:cs typeface="Cambria Math"/>
              </a:rPr>
              <a:t>Pasal</a:t>
            </a:r>
            <a:r>
              <a:rPr lang="en-US" sz="6600" b="1" spc="-5" dirty="0" smtClean="0">
                <a:latin typeface="Cambria Math"/>
                <a:cs typeface="Cambria Math"/>
              </a:rPr>
              <a:t> 15</a:t>
            </a:r>
            <a:endParaRPr sz="6600" b="1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405" y="635507"/>
            <a:ext cx="796226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835" marR="5080" indent="-2223770">
              <a:lnSpc>
                <a:spcPct val="100000"/>
              </a:lnSpc>
            </a:pP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Cambria Math"/>
                <a:cs typeface="Cambria Math"/>
              </a:rPr>
              <a:t>y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dirty="0">
                <a:latin typeface="Cambria Math"/>
                <a:cs typeface="Cambria Math"/>
              </a:rPr>
              <a:t>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rs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spc="-40" dirty="0">
                <a:latin typeface="Cambria Math"/>
                <a:cs typeface="Cambria Math"/>
              </a:rPr>
              <a:t>f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f</a:t>
            </a:r>
            <a:r>
              <a:rPr sz="3600" spc="-10" dirty="0">
                <a:latin typeface="Cambria Math"/>
                <a:cs typeface="Cambria Math"/>
              </a:rPr>
              <a:t>ina</a:t>
            </a:r>
            <a:r>
              <a:rPr sz="3600" dirty="0">
                <a:latin typeface="Cambria Math"/>
                <a:cs typeface="Cambria Math"/>
              </a:rPr>
              <a:t>l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44115"/>
            <a:ext cx="8070850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endParaRPr sz="2800">
              <a:latin typeface="Cambria Math"/>
              <a:cs typeface="Cambria Math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416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5" dirty="0">
                <a:latin typeface="Cambria Math"/>
                <a:cs typeface="Cambria Math"/>
              </a:rPr>
              <a:t>K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K.04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Cambria Math"/>
                <a:cs typeface="Cambria Math"/>
              </a:rPr>
              <a:t>19</a:t>
            </a:r>
            <a:r>
              <a:rPr sz="2800" spc="0" dirty="0">
                <a:latin typeface="Cambria Math"/>
                <a:cs typeface="Cambria Math"/>
              </a:rPr>
              <a:t>9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at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441" y="2760978"/>
            <a:ext cx="902335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9945" y="2760978"/>
            <a:ext cx="6791325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5080" indent="-213995">
              <a:lnSpc>
                <a:spcPts val="3020"/>
              </a:lnSpc>
              <a:tabLst>
                <a:tab pos="1649095" algn="l"/>
                <a:tab pos="1903095" algn="l"/>
                <a:tab pos="3230245" algn="l"/>
                <a:tab pos="3741420" algn="l"/>
                <a:tab pos="4618990" algn="l"/>
                <a:tab pos="4944745" algn="l"/>
              </a:tabLst>
            </a:pP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tan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3529074"/>
            <a:ext cx="7727315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020"/>
              </a:lnSpc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mulai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1996,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</a:t>
            </a:r>
            <a:r>
              <a:rPr sz="2800" spc="-5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5" dirty="0">
                <a:latin typeface="Cambria Math"/>
                <a:cs typeface="Cambria Math"/>
              </a:rPr>
              <a:t>o</a:t>
            </a:r>
            <a:r>
              <a:rPr sz="2800" spc="-5" dirty="0">
                <a:latin typeface="Cambria Math"/>
                <a:cs typeface="Cambria Math"/>
              </a:rPr>
              <a:t>leh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4632449"/>
            <a:ext cx="420179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1865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mata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5736" y="4632449"/>
            <a:ext cx="64135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8006" y="4632449"/>
            <a:ext cx="218440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065266"/>
            <a:ext cx="7727950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020"/>
              </a:lnSpc>
            </a:pP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0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25;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5209" y="1042416"/>
            <a:ext cx="195580" cy="342900"/>
          </a:xfrm>
          <a:custGeom>
            <a:avLst/>
            <a:gdLst/>
            <a:ahLst/>
            <a:cxnLst/>
            <a:rect l="l" t="t" r="r" b="b"/>
            <a:pathLst>
              <a:path w="195579" h="342900">
                <a:moveTo>
                  <a:pt x="195071" y="342899"/>
                </a:moveTo>
                <a:lnTo>
                  <a:pt x="195071" y="324611"/>
                </a:lnTo>
                <a:lnTo>
                  <a:pt x="187366" y="323856"/>
                </a:lnTo>
                <a:lnTo>
                  <a:pt x="180612" y="323319"/>
                </a:lnTo>
                <a:lnTo>
                  <a:pt x="174662" y="322856"/>
                </a:lnTo>
                <a:lnTo>
                  <a:pt x="169371" y="322319"/>
                </a:lnTo>
                <a:lnTo>
                  <a:pt x="164591" y="321563"/>
                </a:lnTo>
                <a:lnTo>
                  <a:pt x="155447" y="321563"/>
                </a:lnTo>
                <a:lnTo>
                  <a:pt x="149351" y="320039"/>
                </a:lnTo>
                <a:lnTo>
                  <a:pt x="140207" y="316991"/>
                </a:lnTo>
                <a:lnTo>
                  <a:pt x="135635" y="313943"/>
                </a:lnTo>
                <a:lnTo>
                  <a:pt x="132587" y="310895"/>
                </a:lnTo>
                <a:lnTo>
                  <a:pt x="131063" y="307847"/>
                </a:lnTo>
                <a:lnTo>
                  <a:pt x="128015" y="303275"/>
                </a:lnTo>
                <a:lnTo>
                  <a:pt x="128015" y="298703"/>
                </a:lnTo>
                <a:lnTo>
                  <a:pt x="126491" y="294131"/>
                </a:lnTo>
                <a:lnTo>
                  <a:pt x="126491" y="0"/>
                </a:lnTo>
                <a:lnTo>
                  <a:pt x="114299" y="0"/>
                </a:lnTo>
                <a:lnTo>
                  <a:pt x="0" y="68579"/>
                </a:lnTo>
                <a:lnTo>
                  <a:pt x="10667" y="88391"/>
                </a:lnTo>
                <a:lnTo>
                  <a:pt x="16448" y="84006"/>
                </a:lnTo>
                <a:lnTo>
                  <a:pt x="22015" y="79994"/>
                </a:lnTo>
                <a:lnTo>
                  <a:pt x="45719" y="65531"/>
                </a:lnTo>
                <a:lnTo>
                  <a:pt x="54863" y="59435"/>
                </a:lnTo>
                <a:lnTo>
                  <a:pt x="62483" y="56387"/>
                </a:lnTo>
                <a:lnTo>
                  <a:pt x="73151" y="56387"/>
                </a:lnTo>
                <a:lnTo>
                  <a:pt x="76199" y="57911"/>
                </a:lnTo>
                <a:lnTo>
                  <a:pt x="77723" y="60959"/>
                </a:lnTo>
                <a:lnTo>
                  <a:pt x="80771" y="64007"/>
                </a:lnTo>
                <a:lnTo>
                  <a:pt x="82295" y="70103"/>
                </a:lnTo>
                <a:lnTo>
                  <a:pt x="82295" y="342899"/>
                </a:lnTo>
                <a:lnTo>
                  <a:pt x="195071" y="342899"/>
                </a:lnTo>
                <a:close/>
              </a:path>
              <a:path w="195579" h="342900">
                <a:moveTo>
                  <a:pt x="82295" y="342899"/>
                </a:moveTo>
                <a:lnTo>
                  <a:pt x="82295" y="289559"/>
                </a:lnTo>
                <a:lnTo>
                  <a:pt x="80771" y="297179"/>
                </a:lnTo>
                <a:lnTo>
                  <a:pt x="79247" y="301751"/>
                </a:lnTo>
                <a:lnTo>
                  <a:pt x="76199" y="307847"/>
                </a:lnTo>
                <a:lnTo>
                  <a:pt x="70103" y="313943"/>
                </a:lnTo>
                <a:lnTo>
                  <a:pt x="65531" y="316991"/>
                </a:lnTo>
                <a:lnTo>
                  <a:pt x="59435" y="320039"/>
                </a:lnTo>
                <a:lnTo>
                  <a:pt x="51815" y="320039"/>
                </a:lnTo>
                <a:lnTo>
                  <a:pt x="47512" y="320801"/>
                </a:lnTo>
                <a:lnTo>
                  <a:pt x="13715" y="324611"/>
                </a:lnTo>
                <a:lnTo>
                  <a:pt x="13715" y="342899"/>
                </a:lnTo>
                <a:lnTo>
                  <a:pt x="82295" y="342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91866"/>
            <a:ext cx="8072755" cy="416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240"/>
              </a:lnSpc>
            </a:pP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ahaa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65" dirty="0">
                <a:latin typeface="Cambria Math"/>
                <a:cs typeface="Cambria Math"/>
              </a:rPr>
              <a:t>a</a:t>
            </a:r>
            <a:r>
              <a:rPr sz="3000" spc="-80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J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ta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15" dirty="0">
                <a:latin typeface="Cambria Math"/>
                <a:cs typeface="Cambria Math"/>
              </a:rPr>
              <a:t>ad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ahu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2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0" dirty="0">
                <a:latin typeface="Cambria Math"/>
                <a:cs typeface="Cambria Math"/>
              </a:rPr>
              <a:t>1</a:t>
            </a:r>
            <a:r>
              <a:rPr sz="3000" spc="-5" dirty="0">
                <a:latin typeface="Cambria Math"/>
                <a:cs typeface="Cambria Math"/>
              </a:rPr>
              <a:t>4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mempu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ai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eda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spc="3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35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eh</a:t>
            </a:r>
            <a:r>
              <a:rPr sz="3000" spc="3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0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3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20" dirty="0">
                <a:latin typeface="Cambria Math"/>
                <a:cs typeface="Cambria Math"/>
              </a:rPr>
              <a:t>h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65" dirty="0">
                <a:latin typeface="Cambria Math"/>
                <a:cs typeface="Cambria Math"/>
              </a:rPr>
              <a:t>ay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6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25" dirty="0">
                <a:latin typeface="Cambria Math"/>
                <a:cs typeface="Cambria Math"/>
              </a:rPr>
              <a:t>r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nj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0" dirty="0">
                <a:latin typeface="Cambria Math"/>
                <a:cs typeface="Cambria Math"/>
              </a:rPr>
              <a:t>rs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6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aa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/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er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ar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Rp</a:t>
            </a:r>
            <a:r>
              <a:rPr sz="3000" spc="-10" dirty="0">
                <a:latin typeface="Cambria Math"/>
                <a:cs typeface="Cambria Math"/>
              </a:rPr>
              <a:t>4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50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00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00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5" dirty="0">
                <a:latin typeface="Cambria Math"/>
                <a:cs typeface="Cambria Math"/>
              </a:rPr>
              <a:t>,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dirty="0">
                <a:latin typeface="Cambria Math"/>
                <a:cs typeface="Cambria Math"/>
              </a:rPr>
              <a:t>.</a:t>
            </a:r>
            <a:endParaRPr sz="3000">
              <a:latin typeface="Cambria Math"/>
              <a:cs typeface="Cambria Math"/>
            </a:endParaRPr>
          </a:p>
          <a:p>
            <a:pPr marL="15240" algn="just">
              <a:lnSpc>
                <a:spcPct val="100000"/>
              </a:lnSpc>
              <a:spcBef>
                <a:spcPts val="815"/>
              </a:spcBef>
            </a:pPr>
            <a:r>
              <a:rPr sz="3000" spc="-105" dirty="0">
                <a:latin typeface="Cambria Math"/>
                <a:cs typeface="Cambria Math"/>
              </a:rPr>
              <a:t>P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40" dirty="0">
                <a:latin typeface="Cambria Math"/>
                <a:cs typeface="Cambria Math"/>
              </a:rPr>
              <a:t>mb</a:t>
            </a:r>
            <a:r>
              <a:rPr sz="3000" spc="-30" dirty="0">
                <a:latin typeface="Cambria Math"/>
                <a:cs typeface="Cambria Math"/>
              </a:rPr>
              <a:t>a</a:t>
            </a:r>
            <a:r>
              <a:rPr sz="3000" spc="-40" dirty="0">
                <a:latin typeface="Cambria Math"/>
                <a:cs typeface="Cambria Math"/>
              </a:rPr>
              <a:t>h</a:t>
            </a:r>
            <a:r>
              <a:rPr sz="3000" spc="-30" dirty="0">
                <a:latin typeface="Cambria Math"/>
                <a:cs typeface="Cambria Math"/>
              </a:rPr>
              <a:t>a</a:t>
            </a:r>
            <a:r>
              <a:rPr sz="3000" spc="-25" dirty="0">
                <a:latin typeface="Cambria Math"/>
                <a:cs typeface="Cambria Math"/>
              </a:rPr>
              <a:t>s</a:t>
            </a:r>
            <a:r>
              <a:rPr sz="3000" spc="-40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:</a:t>
            </a:r>
            <a:endParaRPr sz="3000">
              <a:latin typeface="Cambria Math"/>
              <a:cs typeface="Cambria Math"/>
            </a:endParaRPr>
          </a:p>
          <a:p>
            <a:pPr marL="12700" algn="just">
              <a:lnSpc>
                <a:spcPct val="100000"/>
              </a:lnSpc>
              <a:spcBef>
                <a:spcPts val="815"/>
              </a:spcBef>
            </a:pPr>
            <a:r>
              <a:rPr sz="3000" spc="-50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as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PPh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:</a:t>
            </a:r>
            <a:endParaRPr sz="3000">
              <a:latin typeface="Cambria Math"/>
              <a:cs typeface="Cambria Math"/>
            </a:endParaRPr>
          </a:p>
          <a:p>
            <a:pPr marL="12700" algn="just">
              <a:lnSpc>
                <a:spcPts val="3420"/>
              </a:lnSpc>
              <a:spcBef>
                <a:spcPts val="840"/>
              </a:spcBef>
            </a:pPr>
            <a:r>
              <a:rPr sz="3000" spc="-10" dirty="0">
                <a:latin typeface="Cambria Math"/>
                <a:cs typeface="Cambria Math"/>
              </a:rPr>
              <a:t>1</a:t>
            </a:r>
            <a:r>
              <a:rPr sz="3000" spc="-5" dirty="0">
                <a:latin typeface="Cambria Math"/>
                <a:cs typeface="Cambria Math"/>
              </a:rPr>
              <a:t>,</a:t>
            </a:r>
            <a:r>
              <a:rPr sz="3000" dirty="0">
                <a:latin typeface="Cambria Math"/>
                <a:cs typeface="Cambria Math"/>
              </a:rPr>
              <a:t>2</a:t>
            </a:r>
            <a:r>
              <a:rPr sz="3000" spc="-5" dirty="0">
                <a:latin typeface="Cambria Math"/>
                <a:cs typeface="Cambria Math"/>
              </a:rPr>
              <a:t>%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x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Rp</a:t>
            </a:r>
            <a:r>
              <a:rPr sz="3000" spc="-10" dirty="0">
                <a:latin typeface="Cambria Math"/>
                <a:cs typeface="Cambria Math"/>
              </a:rPr>
              <a:t>4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5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5" dirty="0">
                <a:latin typeface="Cambria Math"/>
                <a:cs typeface="Cambria Math"/>
              </a:rPr>
              <a:t>,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0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=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p</a:t>
            </a:r>
            <a:r>
              <a:rPr sz="3000" spc="-10" dirty="0">
                <a:latin typeface="Cambria Math"/>
                <a:cs typeface="Cambria Math"/>
              </a:rPr>
              <a:t>5</a:t>
            </a:r>
            <a:r>
              <a:rPr sz="3000" spc="-15" dirty="0">
                <a:latin typeface="Cambria Math"/>
                <a:cs typeface="Cambria Math"/>
              </a:rPr>
              <a:t>4</a:t>
            </a:r>
            <a:r>
              <a:rPr sz="3000" spc="5" dirty="0">
                <a:latin typeface="Cambria Math"/>
                <a:cs typeface="Cambria Math"/>
              </a:rPr>
              <a:t>.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.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10" dirty="0">
                <a:latin typeface="Cambria Math"/>
                <a:cs typeface="Cambria Math"/>
              </a:rPr>
              <a:t>0</a:t>
            </a:r>
            <a:r>
              <a:rPr sz="3000" spc="-15" dirty="0">
                <a:latin typeface="Cambria Math"/>
                <a:cs typeface="Cambria Math"/>
              </a:rPr>
              <a:t>0</a:t>
            </a:r>
            <a:r>
              <a:rPr sz="3000" spc="5" dirty="0">
                <a:latin typeface="Cambria Math"/>
                <a:cs typeface="Cambria Math"/>
              </a:rPr>
              <a:t>,</a:t>
            </a:r>
            <a:r>
              <a:rPr sz="3000" dirty="0">
                <a:latin typeface="Cambria Math"/>
                <a:cs typeface="Cambria Math"/>
              </a:rPr>
              <a:t>0</a:t>
            </a:r>
            <a:r>
              <a:rPr sz="3000" spc="-5" dirty="0">
                <a:latin typeface="Cambria Math"/>
                <a:cs typeface="Cambria Math"/>
              </a:rPr>
              <a:t>0</a:t>
            </a:r>
            <a:endParaRPr sz="3000">
              <a:latin typeface="Cambria Math"/>
              <a:cs typeface="Cambria Math"/>
            </a:endParaRPr>
          </a:p>
          <a:p>
            <a:pPr marL="12700" algn="just">
              <a:lnSpc>
                <a:spcPts val="3420"/>
              </a:lnSpc>
            </a:pPr>
            <a:r>
              <a:rPr sz="3000" dirty="0">
                <a:latin typeface="Cambria Math"/>
                <a:cs typeface="Cambria Math"/>
              </a:rPr>
              <a:t>(</a:t>
            </a:r>
            <a:r>
              <a:rPr sz="3000" spc="-5" dirty="0">
                <a:latin typeface="Cambria Math"/>
                <a:cs typeface="Cambria Math"/>
              </a:rPr>
              <a:t>f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l)</a:t>
            </a:r>
            <a:endParaRPr sz="3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562" y="273050"/>
            <a:ext cx="7930938" cy="1763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7120" marR="5080" indent="-2344420">
              <a:lnSpc>
                <a:spcPct val="100000"/>
              </a:lnSpc>
            </a:pPr>
            <a:r>
              <a:rPr sz="3600" spc="-165" dirty="0">
                <a:latin typeface="Cambria Math"/>
                <a:cs typeface="Cambria Math"/>
              </a:rPr>
              <a:t>W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j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dirty="0">
                <a:latin typeface="Cambria Math"/>
                <a:cs typeface="Cambria Math"/>
              </a:rPr>
              <a:t>b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j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k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2376171"/>
            <a:ext cx="8072120" cy="399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ica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up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475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/</a:t>
            </a:r>
            <a:r>
              <a:rPr sz="2800" u="heavy" spc="5" dirty="0">
                <a:solidFill>
                  <a:srgbClr val="0000FF"/>
                </a:solidFill>
                <a:latin typeface="Cambria Math"/>
                <a:cs typeface="Cambria Math"/>
              </a:rPr>
              <a:t>K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M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K.04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/</a:t>
            </a:r>
            <a:r>
              <a:rPr sz="2800" u="heavy" spc="0" dirty="0">
                <a:solidFill>
                  <a:srgbClr val="0000FF"/>
                </a:solidFill>
                <a:latin typeface="Cambria Math"/>
                <a:cs typeface="Cambria Math"/>
              </a:rPr>
              <a:t>19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96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8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ud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er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emua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28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("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pace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")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168" y="635507"/>
            <a:ext cx="564261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eda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B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40050"/>
            <a:ext cx="4581525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81885" algn="l"/>
                <a:tab pos="3632835" algn="l"/>
              </a:tabLst>
            </a:pPr>
            <a:r>
              <a:rPr sz="3000" spc="315" dirty="0">
                <a:latin typeface="Wingdings"/>
                <a:cs typeface="Wingdings"/>
              </a:rPr>
              <a:t>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eda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3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4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b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7213" y="1940050"/>
            <a:ext cx="908050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k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6633" y="1940050"/>
            <a:ext cx="193484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ahaa</a:t>
            </a:r>
            <a:r>
              <a:rPr sz="3000" dirty="0">
                <a:latin typeface="Cambria Math"/>
                <a:cs typeface="Cambria Math"/>
              </a:rPr>
              <a:t>n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2351530"/>
            <a:ext cx="482409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2530" algn="l"/>
                <a:tab pos="3773170" algn="l"/>
              </a:tabLst>
            </a:pP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35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9965" y="2351530"/>
            <a:ext cx="26231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2835" algn="l"/>
              </a:tabLst>
            </a:pP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5" dirty="0">
                <a:latin typeface="Cambria Math"/>
                <a:cs typeface="Cambria Math"/>
              </a:rPr>
              <a:t>ad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15" dirty="0">
                <a:latin typeface="Cambria Math"/>
                <a:cs typeface="Cambria Math"/>
              </a:rPr>
              <a:t>ka</a:t>
            </a:r>
            <a:r>
              <a:rPr sz="3000" dirty="0">
                <a:latin typeface="Cambria Math"/>
                <a:cs typeface="Cambria Math"/>
              </a:rPr>
              <a:t>n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2763010"/>
            <a:ext cx="7729220" cy="374525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ts val="3240"/>
              </a:lnSpc>
              <a:spcBef>
                <a:spcPts val="405"/>
              </a:spcBef>
            </a:pP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15" dirty="0">
                <a:latin typeface="Cambria Math"/>
                <a:cs typeface="Cambria Math"/>
              </a:rPr>
              <a:t>m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 err="1">
                <a:latin typeface="Cambria Math"/>
                <a:cs typeface="Cambria Math"/>
              </a:rPr>
              <a:t>pe</a:t>
            </a:r>
            <a:r>
              <a:rPr sz="3000" spc="5" dirty="0" err="1">
                <a:latin typeface="Cambria Math"/>
                <a:cs typeface="Cambria Math"/>
              </a:rPr>
              <a:t>n</a:t>
            </a:r>
            <a:r>
              <a:rPr sz="3000" spc="-20" dirty="0" err="1">
                <a:latin typeface="Cambria Math"/>
                <a:cs typeface="Cambria Math"/>
              </a:rPr>
              <a:t>gh</a:t>
            </a:r>
            <a:r>
              <a:rPr sz="3000" spc="-5" dirty="0" err="1">
                <a:latin typeface="Cambria Math"/>
                <a:cs typeface="Cambria Math"/>
              </a:rPr>
              <a:t>a</a:t>
            </a:r>
            <a:r>
              <a:rPr sz="3000" spc="-10" dirty="0" err="1">
                <a:latin typeface="Cambria Math"/>
                <a:cs typeface="Cambria Math"/>
              </a:rPr>
              <a:t>si</a:t>
            </a:r>
            <a:r>
              <a:rPr sz="3000" dirty="0" err="1">
                <a:latin typeface="Cambria Math"/>
                <a:cs typeface="Cambria Math"/>
              </a:rPr>
              <a:t>l</a:t>
            </a:r>
            <a:r>
              <a:rPr sz="3000" spc="-5" dirty="0" err="1">
                <a:latin typeface="Cambria Math"/>
                <a:cs typeface="Cambria Math"/>
              </a:rPr>
              <a:t>a</a:t>
            </a:r>
            <a:r>
              <a:rPr sz="3000" dirty="0" err="1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lang="en-US" sz="3000" spc="55" dirty="0" err="1" smtClean="0">
                <a:latin typeface="Times New Roman"/>
                <a:cs typeface="Times New Roman"/>
              </a:rPr>
              <a:t>bruto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ada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emu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7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il</a:t>
            </a:r>
            <a:r>
              <a:rPr sz="3000" spc="-5" dirty="0">
                <a:latin typeface="Cambria Math"/>
                <a:cs typeface="Cambria Math"/>
              </a:rPr>
              <a:t>ai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g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t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up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ai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ri</a:t>
            </a:r>
            <a:r>
              <a:rPr sz="3000" spc="-5" dirty="0">
                <a:latin typeface="Cambria Math"/>
                <a:cs typeface="Cambria Math"/>
              </a:rPr>
              <a:t>m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/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spc="-80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mua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tu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uha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2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do</a:t>
            </a:r>
            <a:r>
              <a:rPr sz="3000" spc="-10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/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do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15" dirty="0">
                <a:latin typeface="Cambria Math"/>
                <a:cs typeface="Cambria Math"/>
              </a:rPr>
              <a:t>u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10" dirty="0">
                <a:latin typeface="Cambria Math"/>
                <a:cs typeface="Cambria Math"/>
              </a:rPr>
              <a:t>a</a:t>
            </a:r>
            <a:r>
              <a:rPr sz="3000" spc="-5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25" dirty="0">
                <a:latin typeface="Cambria Math"/>
                <a:cs typeface="Cambria Math"/>
              </a:rPr>
              <a:t>r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nj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300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133" y="635507"/>
            <a:ext cx="7741284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</a:pPr>
            <a:r>
              <a:rPr sz="3600" spc="-10" dirty="0">
                <a:latin typeface="Cambria Math"/>
                <a:cs typeface="Cambria Math"/>
              </a:rPr>
              <a:t>No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ma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ila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spc="-5" dirty="0">
                <a:latin typeface="Cambria Math"/>
                <a:cs typeface="Cambria Math"/>
              </a:rPr>
              <a:t>f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92883"/>
            <a:ext cx="807212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ts val="302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 err="1" smtClean="0">
                <a:latin typeface="Cambria Math"/>
                <a:cs typeface="Cambria Math"/>
              </a:rPr>
              <a:t>B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s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spc="-10" dirty="0" err="1" smtClean="0">
                <a:latin typeface="Cambria Math"/>
                <a:cs typeface="Cambria Math"/>
              </a:rPr>
              <a:t>r</a:t>
            </a:r>
            <a:r>
              <a:rPr sz="2800" spc="-55" dirty="0" err="1" smtClean="0">
                <a:latin typeface="Cambria Math"/>
                <a:cs typeface="Cambria Math"/>
              </a:rPr>
              <a:t>n</a:t>
            </a:r>
            <a:r>
              <a:rPr sz="2800" spc="-70" dirty="0" err="1" smtClean="0">
                <a:latin typeface="Cambria Math"/>
                <a:cs typeface="Cambria Math"/>
              </a:rPr>
              <a:t>y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15" dirty="0" smtClean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1,8%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5" dirty="0" smtClean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248" y="635507"/>
            <a:ext cx="740854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0" marR="5080" indent="-2242185">
              <a:lnSpc>
                <a:spcPct val="100000"/>
              </a:lnSpc>
            </a:pPr>
            <a:r>
              <a:rPr sz="3600" spc="-85" dirty="0" err="1">
                <a:latin typeface="Cambria Math"/>
                <a:cs typeface="Cambria Math"/>
              </a:rPr>
              <a:t>P</a:t>
            </a:r>
            <a:r>
              <a:rPr sz="3600" spc="-10" dirty="0" err="1">
                <a:latin typeface="Cambria Math"/>
                <a:cs typeface="Cambria Math"/>
              </a:rPr>
              <a:t>e</a:t>
            </a:r>
            <a:r>
              <a:rPr sz="3600" dirty="0" err="1">
                <a:latin typeface="Cambria Math"/>
                <a:cs typeface="Cambria Math"/>
              </a:rPr>
              <a:t>m</a:t>
            </a:r>
            <a:r>
              <a:rPr sz="3600" spc="-5" dirty="0" err="1">
                <a:latin typeface="Cambria Math"/>
                <a:cs typeface="Cambria Math"/>
              </a:rPr>
              <a:t>b</a:t>
            </a:r>
            <a:r>
              <a:rPr sz="3600" spc="-80" dirty="0" err="1">
                <a:latin typeface="Cambria Math"/>
                <a:cs typeface="Cambria Math"/>
              </a:rPr>
              <a:t>ay</a:t>
            </a:r>
            <a:r>
              <a:rPr sz="3600" spc="-10" dirty="0" err="1">
                <a:latin typeface="Cambria Math"/>
                <a:cs typeface="Cambria Math"/>
              </a:rPr>
              <a:t>a</a:t>
            </a:r>
            <a:r>
              <a:rPr sz="3600" spc="-65" dirty="0" err="1">
                <a:latin typeface="Cambria Math"/>
                <a:cs typeface="Cambria Math"/>
              </a:rPr>
              <a:t>r</a:t>
            </a:r>
            <a:r>
              <a:rPr sz="3600" spc="-10" dirty="0" err="1">
                <a:latin typeface="Cambria Math"/>
                <a:cs typeface="Cambria Math"/>
              </a:rPr>
              <a:t>a</a:t>
            </a:r>
            <a:r>
              <a:rPr sz="3600" dirty="0" err="1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 err="1" smtClean="0">
                <a:latin typeface="Cambria Math"/>
                <a:cs typeface="Cambria Math"/>
              </a:rPr>
              <a:t>P</a:t>
            </a:r>
            <a:r>
              <a:rPr lang="en-US" sz="3600" spc="-10" dirty="0" err="1" smtClean="0">
                <a:latin typeface="Cambria Math"/>
                <a:cs typeface="Cambria Math"/>
              </a:rPr>
              <a:t>P</a:t>
            </a:r>
            <a:r>
              <a:rPr sz="3600" spc="-5" dirty="0" err="1" smtClean="0">
                <a:latin typeface="Cambria Math"/>
                <a:cs typeface="Cambria Math"/>
              </a:rPr>
              <a:t>h</a:t>
            </a:r>
            <a:r>
              <a:rPr sz="3600" spc="-105" dirty="0" smtClean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10" dirty="0">
                <a:latin typeface="Cambria Math"/>
                <a:cs typeface="Cambria Math"/>
              </a:rPr>
              <a:t>elal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i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10" dirty="0">
                <a:latin typeface="Cambria Math"/>
                <a:cs typeface="Cambria Math"/>
              </a:rPr>
              <a:t>o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on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0" dirty="0">
                <a:latin typeface="Cambria Math"/>
                <a:cs typeface="Cambria Math"/>
              </a:rPr>
              <a:t>le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enca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1484" cy="356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 err="1" smtClean="0">
                <a:latin typeface="Cambria Math"/>
                <a:cs typeface="Cambria Math"/>
              </a:rPr>
              <a:t>P</a:t>
            </a:r>
            <a:r>
              <a:rPr sz="2800" spc="-5" dirty="0" err="1" smtClean="0">
                <a:latin typeface="Cambria Math"/>
                <a:cs typeface="Cambria Math"/>
              </a:rPr>
              <a:t>emb</a:t>
            </a:r>
            <a:r>
              <a:rPr sz="2800" spc="-65" dirty="0" err="1" smtClean="0">
                <a:latin typeface="Cambria Math"/>
                <a:cs typeface="Cambria Math"/>
              </a:rPr>
              <a:t>a</a:t>
            </a:r>
            <a:r>
              <a:rPr sz="2800" spc="-70" dirty="0" err="1" smtClean="0">
                <a:latin typeface="Cambria Math"/>
                <a:cs typeface="Cambria Math"/>
              </a:rPr>
              <a:t>y</a:t>
            </a:r>
            <a:r>
              <a:rPr lang="en-US" sz="2800" spc="-70" dirty="0" err="1" smtClean="0">
                <a:latin typeface="Cambria Math"/>
                <a:cs typeface="Cambria Math"/>
              </a:rPr>
              <a:t>a</a:t>
            </a:r>
            <a:r>
              <a:rPr sz="2800" spc="-60" dirty="0" err="1" smtClean="0">
                <a:latin typeface="Cambria Math"/>
                <a:cs typeface="Cambria Math"/>
              </a:rPr>
              <a:t>r</a:t>
            </a:r>
            <a:r>
              <a:rPr sz="2800" spc="-5" dirty="0" err="1" smtClean="0">
                <a:latin typeface="Cambria Math"/>
                <a:cs typeface="Cambria Math"/>
              </a:rPr>
              <a:t>an</a:t>
            </a:r>
            <a:r>
              <a:rPr sz="2800" spc="195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20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ui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epa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a.</a:t>
            </a:r>
            <a:endParaRPr sz="2800" dirty="0">
              <a:latin typeface="Cambria Math"/>
              <a:cs typeface="Cambria Math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imbalan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ilai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0448" y="635507"/>
            <a:ext cx="573405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10" dirty="0">
                <a:latin typeface="Cambria Math"/>
                <a:cs typeface="Cambria Math"/>
              </a:rPr>
              <a:t>o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on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08555"/>
            <a:ext cx="8072120" cy="466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4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527685" marR="5715" indent="-514984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715" indent="-514984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-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65" dirty="0">
                <a:latin typeface="Cambria Math"/>
                <a:cs typeface="Cambria Math"/>
              </a:rPr>
              <a:t>ay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3018" y="1042416"/>
            <a:ext cx="207645" cy="342900"/>
          </a:xfrm>
          <a:custGeom>
            <a:avLst/>
            <a:gdLst/>
            <a:ahLst/>
            <a:cxnLst/>
            <a:rect l="l" t="t" r="r" b="b"/>
            <a:pathLst>
              <a:path w="207645" h="342900">
                <a:moveTo>
                  <a:pt x="153923" y="174022"/>
                </a:moveTo>
                <a:lnTo>
                  <a:pt x="153923" y="92963"/>
                </a:lnTo>
                <a:lnTo>
                  <a:pt x="150875" y="108203"/>
                </a:lnTo>
                <a:lnTo>
                  <a:pt x="146113" y="120395"/>
                </a:lnTo>
                <a:lnTo>
                  <a:pt x="143375" y="126634"/>
                </a:lnTo>
                <a:lnTo>
                  <a:pt x="140207" y="132587"/>
                </a:lnTo>
                <a:lnTo>
                  <a:pt x="137787" y="137279"/>
                </a:lnTo>
                <a:lnTo>
                  <a:pt x="120395" y="163067"/>
                </a:lnTo>
                <a:lnTo>
                  <a:pt x="117515" y="166820"/>
                </a:lnTo>
                <a:lnTo>
                  <a:pt x="79247" y="211835"/>
                </a:lnTo>
                <a:lnTo>
                  <a:pt x="74442" y="217014"/>
                </a:lnTo>
                <a:lnTo>
                  <a:pt x="69819" y="222099"/>
                </a:lnTo>
                <a:lnTo>
                  <a:pt x="42313" y="255083"/>
                </a:lnTo>
                <a:lnTo>
                  <a:pt x="20482" y="286658"/>
                </a:lnTo>
                <a:lnTo>
                  <a:pt x="1920" y="323740"/>
                </a:lnTo>
                <a:lnTo>
                  <a:pt x="0" y="329183"/>
                </a:lnTo>
                <a:lnTo>
                  <a:pt x="0" y="342899"/>
                </a:lnTo>
                <a:lnTo>
                  <a:pt x="47243" y="342899"/>
                </a:lnTo>
                <a:lnTo>
                  <a:pt x="47243" y="301751"/>
                </a:lnTo>
                <a:lnTo>
                  <a:pt x="49854" y="297405"/>
                </a:lnTo>
                <a:lnTo>
                  <a:pt x="72079" y="265401"/>
                </a:lnTo>
                <a:lnTo>
                  <a:pt x="96632" y="235768"/>
                </a:lnTo>
                <a:lnTo>
                  <a:pt x="121542" y="209121"/>
                </a:lnTo>
                <a:lnTo>
                  <a:pt x="126821" y="203716"/>
                </a:lnTo>
                <a:lnTo>
                  <a:pt x="153021" y="175093"/>
                </a:lnTo>
                <a:lnTo>
                  <a:pt x="153923" y="174022"/>
                </a:lnTo>
                <a:close/>
              </a:path>
              <a:path w="207645" h="342900">
                <a:moveTo>
                  <a:pt x="202691" y="86867"/>
                </a:moveTo>
                <a:lnTo>
                  <a:pt x="202691" y="77723"/>
                </a:lnTo>
                <a:lnTo>
                  <a:pt x="202467" y="70844"/>
                </a:lnTo>
                <a:lnTo>
                  <a:pt x="189354" y="32116"/>
                </a:lnTo>
                <a:lnTo>
                  <a:pt x="155289" y="6525"/>
                </a:lnTo>
                <a:lnTo>
                  <a:pt x="117189" y="127"/>
                </a:lnTo>
                <a:lnTo>
                  <a:pt x="109727" y="0"/>
                </a:lnTo>
                <a:lnTo>
                  <a:pt x="104510" y="74"/>
                </a:lnTo>
                <a:lnTo>
                  <a:pt x="62483" y="6095"/>
                </a:lnTo>
                <a:lnTo>
                  <a:pt x="25039" y="18460"/>
                </a:lnTo>
                <a:lnTo>
                  <a:pt x="7619" y="25907"/>
                </a:lnTo>
                <a:lnTo>
                  <a:pt x="7619" y="74675"/>
                </a:lnTo>
                <a:lnTo>
                  <a:pt x="38099" y="74675"/>
                </a:lnTo>
                <a:lnTo>
                  <a:pt x="40090" y="67908"/>
                </a:lnTo>
                <a:lnTo>
                  <a:pt x="42400" y="61626"/>
                </a:lnTo>
                <a:lnTo>
                  <a:pt x="67068" y="31004"/>
                </a:lnTo>
                <a:lnTo>
                  <a:pt x="99131" y="22862"/>
                </a:lnTo>
                <a:lnTo>
                  <a:pt x="106180" y="23067"/>
                </a:lnTo>
                <a:lnTo>
                  <a:pt x="141610" y="42440"/>
                </a:lnTo>
                <a:lnTo>
                  <a:pt x="153923" y="85343"/>
                </a:lnTo>
                <a:lnTo>
                  <a:pt x="153923" y="174022"/>
                </a:lnTo>
                <a:lnTo>
                  <a:pt x="155447" y="172211"/>
                </a:lnTo>
                <a:lnTo>
                  <a:pt x="159250" y="167752"/>
                </a:lnTo>
                <a:lnTo>
                  <a:pt x="166687" y="159257"/>
                </a:lnTo>
                <a:lnTo>
                  <a:pt x="170236" y="155052"/>
                </a:lnTo>
                <a:lnTo>
                  <a:pt x="173616" y="150763"/>
                </a:lnTo>
                <a:lnTo>
                  <a:pt x="176783" y="146303"/>
                </a:lnTo>
                <a:lnTo>
                  <a:pt x="181070" y="140588"/>
                </a:lnTo>
                <a:lnTo>
                  <a:pt x="184784" y="134873"/>
                </a:lnTo>
                <a:lnTo>
                  <a:pt x="187928" y="129158"/>
                </a:lnTo>
                <a:lnTo>
                  <a:pt x="190499" y="123443"/>
                </a:lnTo>
                <a:lnTo>
                  <a:pt x="195071" y="117347"/>
                </a:lnTo>
                <a:lnTo>
                  <a:pt x="198119" y="109727"/>
                </a:lnTo>
                <a:lnTo>
                  <a:pt x="202691" y="86867"/>
                </a:lnTo>
                <a:close/>
              </a:path>
              <a:path w="207645" h="342900">
                <a:moveTo>
                  <a:pt x="207263" y="269747"/>
                </a:moveTo>
                <a:lnTo>
                  <a:pt x="185927" y="269747"/>
                </a:lnTo>
                <a:lnTo>
                  <a:pt x="182879" y="277367"/>
                </a:lnTo>
                <a:lnTo>
                  <a:pt x="179831" y="281939"/>
                </a:lnTo>
                <a:lnTo>
                  <a:pt x="178307" y="286511"/>
                </a:lnTo>
                <a:lnTo>
                  <a:pt x="175259" y="292607"/>
                </a:lnTo>
                <a:lnTo>
                  <a:pt x="172211" y="294131"/>
                </a:lnTo>
                <a:lnTo>
                  <a:pt x="169163" y="297179"/>
                </a:lnTo>
                <a:lnTo>
                  <a:pt x="160019" y="300227"/>
                </a:lnTo>
                <a:lnTo>
                  <a:pt x="155447" y="300227"/>
                </a:lnTo>
                <a:lnTo>
                  <a:pt x="147827" y="301751"/>
                </a:lnTo>
                <a:lnTo>
                  <a:pt x="47243" y="301751"/>
                </a:lnTo>
                <a:lnTo>
                  <a:pt x="47243" y="342899"/>
                </a:lnTo>
                <a:lnTo>
                  <a:pt x="202691" y="342899"/>
                </a:lnTo>
                <a:lnTo>
                  <a:pt x="207263" y="269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Sebuah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lue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Rp2.000.000.000,00.</a:t>
            </a:r>
            <a:endParaRPr sz="2800">
              <a:latin typeface="Cambria Math"/>
              <a:cs typeface="Cambria Math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40" dirty="0">
                <a:latin typeface="Cambria Math"/>
                <a:cs typeface="Cambria Math"/>
              </a:rPr>
              <a:t>mba</a:t>
            </a:r>
            <a:r>
              <a:rPr sz="2800" spc="-35" dirty="0">
                <a:latin typeface="Cambria Math"/>
                <a:cs typeface="Cambria Math"/>
              </a:rPr>
              <a:t>h</a:t>
            </a:r>
            <a:r>
              <a:rPr sz="2800" spc="-30" dirty="0">
                <a:latin typeface="Cambria Math"/>
                <a:cs typeface="Cambria Math"/>
              </a:rPr>
              <a:t>asan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12700" marR="840740">
              <a:lnSpc>
                <a:spcPct val="135700"/>
              </a:lnSpc>
            </a:pP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1,8%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x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Rp2.000.000.000,00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Rp36.000.000,00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528" y="635507"/>
            <a:ext cx="673989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3600" spc="-165" dirty="0">
                <a:latin typeface="Cambria Math"/>
                <a:cs typeface="Cambria Math"/>
              </a:rPr>
              <a:t>W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j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dirty="0">
                <a:latin typeface="Cambria Math"/>
                <a:cs typeface="Cambria Math"/>
              </a:rPr>
              <a:t>b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j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k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dan</a:t>
            </a:r>
            <a:r>
              <a:rPr sz="3600" spc="-5" dirty="0">
                <a:latin typeface="Cambria Math"/>
                <a:cs typeface="Cambria Math"/>
              </a:rPr>
              <a:t>/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2120" cy="256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ica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up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417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/</a:t>
            </a:r>
            <a:r>
              <a:rPr sz="2800" u="heavy" spc="5" dirty="0">
                <a:solidFill>
                  <a:srgbClr val="0000FF"/>
                </a:solidFill>
                <a:latin typeface="Cambria Math"/>
                <a:cs typeface="Cambria Math"/>
              </a:rPr>
              <a:t>K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M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K.04</a:t>
            </a:r>
            <a:r>
              <a:rPr sz="2800" u="heavy" spc="-10" dirty="0">
                <a:solidFill>
                  <a:srgbClr val="0000FF"/>
                </a:solidFill>
                <a:latin typeface="Cambria Math"/>
                <a:cs typeface="Cambria Math"/>
              </a:rPr>
              <a:t>/</a:t>
            </a:r>
            <a:r>
              <a:rPr sz="2800" u="heavy" spc="0" dirty="0">
                <a:solidFill>
                  <a:srgbClr val="0000FF"/>
                </a:solidFill>
                <a:latin typeface="Cambria Math"/>
                <a:cs typeface="Cambria Math"/>
              </a:rPr>
              <a:t>19</a:t>
            </a:r>
            <a:r>
              <a:rPr sz="2800" u="heavy" spc="-5" dirty="0">
                <a:solidFill>
                  <a:srgbClr val="0000FF"/>
                </a:solidFill>
                <a:latin typeface="Cambria Math"/>
                <a:cs typeface="Cambria Math"/>
              </a:rPr>
              <a:t>96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0" dirty="0">
                <a:latin typeface="Cambria Math"/>
                <a:cs typeface="Cambria Math"/>
              </a:rPr>
              <a:t>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lalui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949" y="635507"/>
            <a:ext cx="763841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marR="5080" indent="-449580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eda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br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dan</a:t>
            </a:r>
            <a:r>
              <a:rPr sz="3600" spc="-5" dirty="0">
                <a:latin typeface="Cambria Math"/>
                <a:cs typeface="Cambria Math"/>
              </a:rPr>
              <a:t>/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ene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an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8818"/>
            <a:ext cx="8072120" cy="418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tau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tau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ut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atu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0" dirty="0">
                <a:latin typeface="Cambria Math"/>
                <a:cs typeface="Cambria Math"/>
              </a:rPr>
              <a:t>/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0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ge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i.</a:t>
            </a:r>
            <a:endParaRPr sz="24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ikian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ian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au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neg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g-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neg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buh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ia.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106" y="1030223"/>
            <a:ext cx="131521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525" y="1030223"/>
            <a:ext cx="17906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7634605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Umum</a:t>
            </a:r>
            <a:endParaRPr sz="2800" dirty="0">
              <a:latin typeface="Cambria Math"/>
              <a:cs typeface="Cambria Math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 dirty="0">
              <a:latin typeface="Cambria Math"/>
              <a:cs typeface="Cambria Math"/>
            </a:endParaRPr>
          </a:p>
          <a:p>
            <a:pPr marL="355600" marR="540385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 dirty="0">
              <a:latin typeface="Cambria Math"/>
              <a:cs typeface="Cambria Math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Cambria Math"/>
                <a:cs typeface="Cambria Math"/>
              </a:rPr>
              <a:t>luar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 err="1" smtClean="0">
                <a:latin typeface="Cambria Math"/>
                <a:cs typeface="Cambria Math"/>
              </a:rPr>
              <a:t>n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g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r</a:t>
            </a:r>
            <a:r>
              <a:rPr sz="2800" spc="-5" dirty="0" err="1" smtClean="0">
                <a:latin typeface="Cambria Math"/>
                <a:cs typeface="Cambria Math"/>
              </a:rPr>
              <a:t>i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953" y="909827"/>
            <a:ext cx="75736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Cambria Math"/>
                <a:cs typeface="Cambria Math"/>
              </a:rPr>
              <a:t>No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ma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ila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28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spc="-5" dirty="0">
                <a:latin typeface="Cambria Math"/>
                <a:cs typeface="Cambria Math"/>
              </a:rPr>
              <a:t>f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339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 err="1" smtClean="0">
                <a:latin typeface="Cambria Math"/>
                <a:cs typeface="Cambria Math"/>
              </a:rPr>
              <a:t>B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s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spc="-10" dirty="0" err="1" smtClean="0">
                <a:latin typeface="Cambria Math"/>
                <a:cs typeface="Cambria Math"/>
              </a:rPr>
              <a:t>r</a:t>
            </a:r>
            <a:r>
              <a:rPr sz="2800" spc="-55" dirty="0" err="1" smtClean="0">
                <a:latin typeface="Cambria Math"/>
                <a:cs typeface="Cambria Math"/>
              </a:rPr>
              <a:t>n</a:t>
            </a:r>
            <a:r>
              <a:rPr sz="2800" spc="-70" dirty="0" err="1" smtClean="0">
                <a:latin typeface="Cambria Math"/>
                <a:cs typeface="Cambria Math"/>
              </a:rPr>
              <a:t>y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110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2,</a:t>
            </a:r>
            <a:r>
              <a:rPr sz="2800" spc="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4%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3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132" y="0"/>
            <a:ext cx="7930938" cy="1763183"/>
          </a:xfrm>
          <a:prstGeom prst="rect">
            <a:avLst/>
          </a:prstGeom>
        </p:spPr>
        <p:txBody>
          <a:bodyPr vert="horz" wrap="square" lIns="0" tIns="274319" rIns="0" bIns="0" rtlCol="0">
            <a:spAutoFit/>
          </a:bodyPr>
          <a:lstStyle/>
          <a:p>
            <a:pPr marL="328930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na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30" dirty="0">
                <a:latin typeface="Cambria Math"/>
                <a:cs typeface="Cambria Math"/>
              </a:rPr>
              <a:t>k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ca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8819"/>
            <a:ext cx="8072120" cy="442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80000"/>
              </a:lnSpc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ge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4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spc="-5" dirty="0">
                <a:latin typeface="Cambria Math"/>
                <a:cs typeface="Cambria Math"/>
              </a:rPr>
              <a:t>:</a:t>
            </a:r>
            <a:endParaRPr sz="2400" dirty="0">
              <a:latin typeface="Cambria Math"/>
              <a:cs typeface="Cambria Math"/>
            </a:endParaRPr>
          </a:p>
          <a:p>
            <a:pPr marL="378460" indent="-365760" algn="just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379095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378460" marR="7620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-15" dirty="0">
                <a:latin typeface="Cambria Math"/>
                <a:cs typeface="Cambria Math"/>
              </a:rPr>
              <a:t>f</a:t>
            </a:r>
            <a:r>
              <a:rPr sz="2400" dirty="0">
                <a:latin typeface="Cambria Math"/>
                <a:cs typeface="Cambria Math"/>
              </a:rPr>
              <a:t>ina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5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378460" marR="5080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ank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psi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Kan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G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5" dirty="0">
                <a:latin typeface="Cambria Math"/>
                <a:cs typeface="Cambria Math"/>
              </a:rPr>
              <a:t>-l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10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engg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SS</a:t>
            </a:r>
            <a:r>
              <a:rPr sz="2400" spc="-30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.</a:t>
            </a:r>
          </a:p>
          <a:p>
            <a:pPr marL="378460" marR="5080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Kan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5" dirty="0">
                <a:latin typeface="Cambria Math"/>
                <a:cs typeface="Cambria Math"/>
              </a:rPr>
              <a:t>-l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3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2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541" y="-412750"/>
            <a:ext cx="7930938" cy="1763183"/>
          </a:xfrm>
          <a:prstGeom prst="rect">
            <a:avLst/>
          </a:prstGeom>
        </p:spPr>
        <p:txBody>
          <a:bodyPr vert="horz" wrap="square" lIns="0" tIns="274319" rIns="0" bIns="0" rtlCol="0">
            <a:spAutoFit/>
          </a:bodyPr>
          <a:lstStyle/>
          <a:p>
            <a:pPr marL="981075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na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elai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ca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8818"/>
            <a:ext cx="8071484" cy="433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ge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4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5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psi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Kan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5" dirty="0">
                <a:latin typeface="Cambria Math"/>
                <a:cs typeface="Cambria Math"/>
              </a:rPr>
              <a:t>t</a:t>
            </a:r>
            <a:r>
              <a:rPr sz="2400" spc="5" dirty="0">
                <a:latin typeface="Cambria Math"/>
                <a:cs typeface="Cambria Math"/>
              </a:rPr>
              <a:t>-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SSP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F</a:t>
            </a:r>
            <a:r>
              <a:rPr sz="2400" dirty="0">
                <a:latin typeface="Cambria Math"/>
                <a:cs typeface="Cambria Math"/>
              </a:rPr>
              <a:t>inal</a:t>
            </a:r>
            <a:endParaRPr sz="24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5" dirty="0">
                <a:latin typeface="Cambria Math"/>
                <a:cs typeface="Cambria Math"/>
              </a:rPr>
              <a:t>-l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20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117" y="-565150"/>
            <a:ext cx="7930938" cy="1763183"/>
          </a:xfrm>
          <a:prstGeom prst="rect">
            <a:avLst/>
          </a:prstGeom>
        </p:spPr>
        <p:txBody>
          <a:bodyPr vert="horz" wrap="square" lIns="0" tIns="274319" rIns="0" bIns="0" rtlCol="0">
            <a:spAutoFit/>
          </a:bodyPr>
          <a:lstStyle/>
          <a:p>
            <a:pPr marL="2806700">
              <a:lnSpc>
                <a:spcPct val="100000"/>
              </a:lnSpc>
            </a:pPr>
            <a:r>
              <a:rPr sz="3600" spc="-5" dirty="0">
                <a:latin typeface="Cambria Math"/>
                <a:cs typeface="Cambria Math"/>
              </a:rPr>
              <a:t>C</a:t>
            </a:r>
            <a:r>
              <a:rPr sz="3600" spc="-10" dirty="0">
                <a:latin typeface="Cambria Math"/>
                <a:cs typeface="Cambria Math"/>
              </a:rPr>
              <a:t>on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o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3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7803"/>
            <a:ext cx="14833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597" y="1987803"/>
            <a:ext cx="30734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0765" algn="l"/>
                <a:tab pos="1858010" algn="l"/>
              </a:tabLst>
            </a:pP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5440" y="1987803"/>
            <a:ext cx="19818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8390" algn="l"/>
              </a:tabLst>
            </a:pP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2384042"/>
            <a:ext cx="66960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1895" algn="l"/>
                <a:tab pos="3018790" algn="l"/>
                <a:tab pos="5045710" algn="l"/>
                <a:tab pos="5786120" algn="l"/>
              </a:tabLst>
            </a:pP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ri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9720" y="1987803"/>
            <a:ext cx="106426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6690">
              <a:lnSpc>
                <a:spcPct val="100000"/>
              </a:lnSpc>
            </a:pP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Che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y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2780282"/>
            <a:ext cx="8074659" cy="284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>
              <a:lnSpc>
                <a:spcPct val="100000"/>
              </a:lnSpc>
              <a:tabLst>
                <a:tab pos="1017905" algn="l"/>
                <a:tab pos="2246630" algn="l"/>
                <a:tab pos="3528060" algn="l"/>
                <a:tab pos="4954270" algn="l"/>
              </a:tabLst>
            </a:pPr>
            <a:r>
              <a:rPr sz="2600" spc="-5" dirty="0">
                <a:latin typeface="Cambria Math"/>
                <a:cs typeface="Cambria Math"/>
              </a:rPr>
              <a:t>lin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spc="-10" dirty="0">
                <a:latin typeface="Cambria Math"/>
                <a:cs typeface="Cambria Math"/>
              </a:rPr>
              <a:t>BU</a:t>
            </a:r>
            <a:r>
              <a:rPr sz="2600" spc="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adal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5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-10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Che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lin</a:t>
            </a:r>
            <a:r>
              <a:rPr sz="2600" dirty="0">
                <a:latin typeface="Cambria Math"/>
                <a:cs typeface="Cambria Math"/>
              </a:rPr>
              <a:t>er?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m</a:t>
            </a:r>
            <a:r>
              <a:rPr sz="2600" spc="-25" dirty="0">
                <a:latin typeface="Cambria Math"/>
                <a:cs typeface="Cambria Math"/>
              </a:rPr>
              <a:t>baha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2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h: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091565" algn="l"/>
                <a:tab pos="1419225" algn="l"/>
                <a:tab pos="4623435" algn="l"/>
                <a:tab pos="5038090" algn="l"/>
                <a:tab pos="5595620" algn="l"/>
              </a:tabLst>
            </a:pP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64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x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50</a:t>
            </a:r>
            <a:r>
              <a:rPr sz="2600" spc="-10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-10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Cambria Math"/>
                <a:cs typeface="Cambria Math"/>
              </a:rPr>
              <a:t>1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320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i)</a:t>
            </a:r>
            <a:r>
              <a:rPr sz="2600" dirty="0">
                <a:latin typeface="Cambria Math"/>
                <a:cs typeface="Cambria Math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068" y="635507"/>
            <a:ext cx="648017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latin typeface="Cambria Math"/>
                <a:cs typeface="Cambria Math"/>
              </a:rPr>
              <a:t>L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mp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3</a:t>
            </a:r>
            <a:endParaRPr sz="36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spc="-5" dirty="0">
                <a:latin typeface="Cambria Math"/>
                <a:cs typeface="Cambria Math"/>
              </a:rPr>
              <a:t>f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B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k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i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o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on</a:t>
            </a:r>
            <a:r>
              <a:rPr sz="3600" dirty="0">
                <a:latin typeface="Cambria Math"/>
                <a:cs typeface="Cambria Math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l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1</a:t>
            </a:r>
            <a:r>
              <a:rPr sz="3600" spc="-5" dirty="0">
                <a:latin typeface="Cambria Math"/>
                <a:cs typeface="Cambria Math"/>
              </a:rPr>
              <a:t>5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5774" y="1790700"/>
            <a:ext cx="6260591" cy="488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814" y="577850"/>
            <a:ext cx="7930938" cy="868442"/>
          </a:xfrm>
          <a:prstGeom prst="rect">
            <a:avLst/>
          </a:prstGeom>
        </p:spPr>
        <p:txBody>
          <a:bodyPr vert="horz" wrap="square" lIns="0" tIns="189483" rIns="0" bIns="0" rtlCol="0">
            <a:spAutoFit/>
          </a:bodyPr>
          <a:lstStyle/>
          <a:p>
            <a:pPr marL="2701925">
              <a:lnSpc>
                <a:spcPct val="100000"/>
              </a:lnSpc>
            </a:pPr>
            <a:r>
              <a:rPr lang="en-US" sz="4400" b="1" dirty="0" err="1" smtClean="0">
                <a:latin typeface="+mn-lt"/>
              </a:rPr>
              <a:t>Contoh</a:t>
            </a:r>
            <a:r>
              <a:rPr lang="en-US" sz="4400" b="1" dirty="0" smtClean="0">
                <a:latin typeface="+mn-lt"/>
              </a:rPr>
              <a:t> </a:t>
            </a:r>
            <a:r>
              <a:rPr sz="4400" b="1" dirty="0" err="1" smtClean="0">
                <a:latin typeface="+mn-lt"/>
              </a:rPr>
              <a:t>Soal</a:t>
            </a:r>
            <a:endParaRPr sz="44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684019"/>
            <a:ext cx="8071484" cy="490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/m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nege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60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Rp1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ong.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70534" algn="l"/>
              </a:tabLst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ir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ir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in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nege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25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ir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ni</a:t>
            </a:r>
            <a:r>
              <a:rPr sz="2400" spc="-20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ont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Rp5.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.</a:t>
            </a:r>
            <a:r>
              <a:rPr sz="2400" spc="-15" dirty="0">
                <a:latin typeface="Cambria Math"/>
                <a:cs typeface="Cambria Math"/>
              </a:rPr>
              <a:t>00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ng.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70534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neg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f</a:t>
            </a:r>
            <a:r>
              <a:rPr sz="2400" dirty="0">
                <a:latin typeface="Cambria Math"/>
                <a:cs typeface="Cambria Math"/>
              </a:rPr>
              <a:t>et</a:t>
            </a:r>
            <a:r>
              <a:rPr sz="2400" spc="-5" dirty="0">
                <a:latin typeface="Cambria Math"/>
                <a:cs typeface="Cambria Math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5" dirty="0">
                <a:latin typeface="Cambria Math"/>
                <a:cs typeface="Cambria Math"/>
              </a:rPr>
              <a:t>ly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(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UT)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wi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Rp3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814" y="577850"/>
            <a:ext cx="7930938" cy="868442"/>
          </a:xfrm>
          <a:prstGeom prst="rect">
            <a:avLst/>
          </a:prstGeom>
        </p:spPr>
        <p:txBody>
          <a:bodyPr vert="horz" wrap="square" lIns="0" tIns="189483" rIns="0" bIns="0" rtlCol="0">
            <a:spAutoFit/>
          </a:bodyPr>
          <a:lstStyle/>
          <a:p>
            <a:pPr marL="2701925">
              <a:lnSpc>
                <a:spcPct val="100000"/>
              </a:lnSpc>
            </a:pPr>
            <a:r>
              <a:rPr lang="en-US" sz="4400" b="1" dirty="0" err="1" smtClean="0">
                <a:latin typeface="+mn-lt"/>
              </a:rPr>
              <a:t>Contoh</a:t>
            </a:r>
            <a:r>
              <a:rPr lang="en-US" sz="4400" b="1" dirty="0" smtClean="0">
                <a:latin typeface="+mn-lt"/>
              </a:rPr>
              <a:t> </a:t>
            </a:r>
            <a:r>
              <a:rPr sz="4400" b="1" dirty="0" err="1" smtClean="0">
                <a:latin typeface="+mn-lt"/>
              </a:rPr>
              <a:t>Soal</a:t>
            </a:r>
            <a:endParaRPr sz="44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416050"/>
            <a:ext cx="8071484" cy="544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/>
              <a:t>PT </a:t>
            </a:r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Berlayar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pelayaran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negeri</a:t>
            </a:r>
            <a:r>
              <a:rPr lang="en-US" sz="2200" dirty="0"/>
              <a:t> yang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usaha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</a:t>
            </a:r>
            <a:r>
              <a:rPr lang="en-US" sz="2200" dirty="0" err="1"/>
              <a:t>pelayaran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penyewaan</a:t>
            </a:r>
            <a:r>
              <a:rPr lang="en-US" sz="2200" dirty="0"/>
              <a:t> </a:t>
            </a:r>
            <a:r>
              <a:rPr lang="en-US" sz="2200" dirty="0" err="1"/>
              <a:t>kapal</a:t>
            </a:r>
            <a:r>
              <a:rPr lang="en-US" sz="2200" dirty="0"/>
              <a:t>.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7 </a:t>
            </a:r>
            <a:r>
              <a:rPr lang="en-US" sz="2200" dirty="0" err="1"/>
              <a:t>Oktober</a:t>
            </a:r>
            <a:r>
              <a:rPr lang="en-US" sz="2200" dirty="0"/>
              <a:t> 2013 PT </a:t>
            </a:r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Berlayar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PT Jaya Pulp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pengangkutan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setengah</a:t>
            </a:r>
            <a:r>
              <a:rPr lang="en-US" sz="2200" dirty="0"/>
              <a:t> </a:t>
            </a:r>
            <a:r>
              <a:rPr lang="en-US" sz="2200" dirty="0" err="1"/>
              <a:t>jadi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(</a:t>
            </a:r>
            <a:r>
              <a:rPr lang="en-US" sz="2200" i="1" dirty="0"/>
              <a:t>pulp</a:t>
            </a:r>
            <a:r>
              <a:rPr lang="en-US" sz="2200" dirty="0"/>
              <a:t>) </a:t>
            </a:r>
            <a:r>
              <a:rPr lang="en-US" sz="2200" dirty="0" err="1"/>
              <a:t>dari</a:t>
            </a:r>
            <a:r>
              <a:rPr lang="en-US" sz="2200" dirty="0"/>
              <a:t> Surabaya </a:t>
            </a:r>
            <a:r>
              <a:rPr lang="en-US" sz="2200" dirty="0" err="1"/>
              <a:t>ke</a:t>
            </a:r>
            <a:r>
              <a:rPr lang="en-US" sz="2200" dirty="0"/>
              <a:t> Jakarta </a:t>
            </a:r>
            <a:r>
              <a:rPr lang="en-US" sz="2200" dirty="0" err="1"/>
              <a:t>sebesar</a:t>
            </a:r>
            <a:r>
              <a:rPr lang="en-US" sz="2200" dirty="0"/>
              <a:t> Rp200.000.000,00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dibayarkan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28 </a:t>
            </a:r>
            <a:r>
              <a:rPr lang="en-US" sz="2200" dirty="0" err="1"/>
              <a:t>Oktober</a:t>
            </a:r>
            <a:r>
              <a:rPr lang="en-US" sz="2200" dirty="0"/>
              <a:t> 2013. </a:t>
            </a:r>
            <a:endParaRPr lang="en-US" sz="2200" dirty="0" smtClean="0"/>
          </a:p>
          <a:p>
            <a:pPr marL="442913"/>
            <a:endParaRPr lang="en-US" sz="2200" dirty="0" smtClean="0"/>
          </a:p>
          <a:p>
            <a:pPr marL="442913"/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16 </a:t>
            </a:r>
            <a:r>
              <a:rPr lang="en-US" sz="2200" dirty="0" err="1"/>
              <a:t>Oktober</a:t>
            </a:r>
            <a:r>
              <a:rPr lang="en-US" sz="2200" dirty="0"/>
              <a:t> 2013 PT </a:t>
            </a:r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Berlayar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PT </a:t>
            </a:r>
            <a:r>
              <a:rPr lang="en-US" sz="2200" dirty="0" err="1"/>
              <a:t>Daeng</a:t>
            </a:r>
            <a:r>
              <a:rPr lang="en-US" sz="2200" dirty="0"/>
              <a:t> Oil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persewaan</a:t>
            </a:r>
            <a:r>
              <a:rPr lang="en-US" sz="2200" dirty="0"/>
              <a:t> </a:t>
            </a:r>
            <a:r>
              <a:rPr lang="en-US" sz="2200" dirty="0" err="1"/>
              <a:t>kapal</a:t>
            </a:r>
            <a:r>
              <a:rPr lang="en-US" sz="2200" dirty="0"/>
              <a:t> yang </a:t>
            </a:r>
            <a:r>
              <a:rPr lang="en-US" sz="2200" dirty="0" err="1"/>
              <a:t>difungsikan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kapal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penyimpanan</a:t>
            </a:r>
            <a:r>
              <a:rPr lang="en-US" sz="2200" dirty="0"/>
              <a:t> </a:t>
            </a:r>
            <a:r>
              <a:rPr lang="en-US" sz="2200" dirty="0" err="1"/>
              <a:t>minyak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jangka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bersandar</a:t>
            </a:r>
            <a:r>
              <a:rPr lang="en-US" sz="2200" dirty="0"/>
              <a:t> di </a:t>
            </a:r>
            <a:r>
              <a:rPr lang="en-US" sz="2200" i="1" dirty="0"/>
              <a:t>rig</a:t>
            </a:r>
            <a:r>
              <a:rPr lang="en-US" sz="2200" dirty="0"/>
              <a:t>,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sewa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Rp2.500.000.000,00 </a:t>
            </a:r>
            <a:r>
              <a:rPr lang="en-US" sz="2200" dirty="0" err="1"/>
              <a:t>dibayar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17 </a:t>
            </a:r>
            <a:r>
              <a:rPr lang="en-US" sz="2200" dirty="0" err="1"/>
              <a:t>Oktober</a:t>
            </a:r>
            <a:r>
              <a:rPr lang="en-US" sz="2200" dirty="0"/>
              <a:t> 2013</a:t>
            </a:r>
            <a:r>
              <a:rPr lang="en-US" sz="2200" dirty="0" smtClean="0"/>
              <a:t>.</a:t>
            </a:r>
            <a:endParaRPr lang="en-US" sz="2200" dirty="0"/>
          </a:p>
          <a:p>
            <a:pPr marL="442913"/>
            <a:endParaRPr lang="en-US" sz="2200" i="1" dirty="0" smtClean="0"/>
          </a:p>
          <a:p>
            <a:pPr marL="442913"/>
            <a:endParaRPr lang="en-US" sz="2200" i="1" dirty="0"/>
          </a:p>
          <a:p>
            <a:pPr marL="442913"/>
            <a:r>
              <a:rPr lang="en-US" sz="2200" i="1" dirty="0" err="1" smtClean="0"/>
              <a:t>Bagaimana</a:t>
            </a:r>
            <a:r>
              <a:rPr lang="en-US" sz="2200" i="1" dirty="0" smtClean="0"/>
              <a:t> </a:t>
            </a:r>
            <a:r>
              <a:rPr lang="en-US" sz="2200" i="1" dirty="0" err="1"/>
              <a:t>perlakuan</a:t>
            </a:r>
            <a:r>
              <a:rPr lang="en-US" sz="2200" i="1" dirty="0"/>
              <a:t> </a:t>
            </a:r>
            <a:r>
              <a:rPr lang="en-US" sz="2200" i="1" dirty="0" err="1"/>
              <a:t>PPh</a:t>
            </a:r>
            <a:r>
              <a:rPr lang="en-US" sz="2200" i="1" dirty="0"/>
              <a:t> </a:t>
            </a:r>
            <a:r>
              <a:rPr lang="en-US" sz="2200" i="1" dirty="0" err="1"/>
              <a:t>atas</a:t>
            </a:r>
            <a:r>
              <a:rPr lang="en-US" sz="2200" i="1" dirty="0"/>
              <a:t> </a:t>
            </a:r>
            <a:r>
              <a:rPr lang="en-US" sz="2200" i="1" dirty="0" err="1"/>
              <a:t>transaksi</a:t>
            </a:r>
            <a:r>
              <a:rPr lang="en-US" sz="2200" i="1" dirty="0"/>
              <a:t> di </a:t>
            </a:r>
            <a:r>
              <a:rPr lang="en-US" sz="2200" i="1" dirty="0" err="1"/>
              <a:t>atas</a:t>
            </a:r>
            <a:r>
              <a:rPr lang="en-US" sz="2200" i="1" dirty="0"/>
              <a:t>?</a:t>
            </a:r>
            <a:endParaRPr lang="en-US" sz="2200" dirty="0"/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endParaRPr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2746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942" y="3046475"/>
            <a:ext cx="3589019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486" y="1010411"/>
            <a:ext cx="216535" cy="378460"/>
          </a:xfrm>
          <a:custGeom>
            <a:avLst/>
            <a:gdLst/>
            <a:ahLst/>
            <a:cxnLst/>
            <a:rect l="l" t="t" r="r" b="b"/>
            <a:pathLst>
              <a:path w="216534" h="378459">
                <a:moveTo>
                  <a:pt x="141731" y="0"/>
                </a:moveTo>
                <a:lnTo>
                  <a:pt x="126491" y="0"/>
                </a:lnTo>
                <a:lnTo>
                  <a:pt x="0" y="76199"/>
                </a:lnTo>
                <a:lnTo>
                  <a:pt x="10667" y="97535"/>
                </a:lnTo>
                <a:lnTo>
                  <a:pt x="16746" y="93609"/>
                </a:lnTo>
                <a:lnTo>
                  <a:pt x="22431" y="89844"/>
                </a:lnTo>
                <a:lnTo>
                  <a:pt x="37486" y="79691"/>
                </a:lnTo>
                <a:lnTo>
                  <a:pt x="41957" y="76747"/>
                </a:lnTo>
                <a:lnTo>
                  <a:pt x="76199" y="62483"/>
                </a:lnTo>
                <a:lnTo>
                  <a:pt x="80771" y="62483"/>
                </a:lnTo>
                <a:lnTo>
                  <a:pt x="83819" y="64007"/>
                </a:lnTo>
                <a:lnTo>
                  <a:pt x="86867" y="68579"/>
                </a:lnTo>
                <a:lnTo>
                  <a:pt x="89915" y="71627"/>
                </a:lnTo>
                <a:lnTo>
                  <a:pt x="91439" y="76199"/>
                </a:lnTo>
                <a:lnTo>
                  <a:pt x="91439" y="377951"/>
                </a:lnTo>
                <a:lnTo>
                  <a:pt x="140207" y="377951"/>
                </a:lnTo>
                <a:lnTo>
                  <a:pt x="140207" y="306323"/>
                </a:lnTo>
                <a:lnTo>
                  <a:pt x="140318" y="36813"/>
                </a:lnTo>
                <a:lnTo>
                  <a:pt x="140510" y="24813"/>
                </a:lnTo>
                <a:lnTo>
                  <a:pt x="140850" y="13977"/>
                </a:lnTo>
                <a:lnTo>
                  <a:pt x="141089" y="9009"/>
                </a:lnTo>
                <a:lnTo>
                  <a:pt x="141381" y="4348"/>
                </a:lnTo>
                <a:lnTo>
                  <a:pt x="141731" y="0"/>
                </a:lnTo>
                <a:close/>
              </a:path>
              <a:path w="216534" h="378459">
                <a:moveTo>
                  <a:pt x="91439" y="377951"/>
                </a:moveTo>
                <a:lnTo>
                  <a:pt x="91439" y="306323"/>
                </a:lnTo>
                <a:lnTo>
                  <a:pt x="91257" y="313273"/>
                </a:lnTo>
                <a:lnTo>
                  <a:pt x="90708" y="319491"/>
                </a:lnTo>
                <a:lnTo>
                  <a:pt x="89794" y="324977"/>
                </a:lnTo>
                <a:lnTo>
                  <a:pt x="88513" y="329732"/>
                </a:lnTo>
                <a:lnTo>
                  <a:pt x="86867" y="333755"/>
                </a:lnTo>
                <a:lnTo>
                  <a:pt x="85343" y="339851"/>
                </a:lnTo>
                <a:lnTo>
                  <a:pt x="48919" y="354874"/>
                </a:lnTo>
                <a:lnTo>
                  <a:pt x="15239" y="358139"/>
                </a:lnTo>
                <a:lnTo>
                  <a:pt x="15239" y="377951"/>
                </a:lnTo>
                <a:lnTo>
                  <a:pt x="91439" y="377951"/>
                </a:lnTo>
                <a:close/>
              </a:path>
              <a:path w="216534" h="378459">
                <a:moveTo>
                  <a:pt x="216407" y="377951"/>
                </a:moveTo>
                <a:lnTo>
                  <a:pt x="216407" y="358139"/>
                </a:lnTo>
                <a:lnTo>
                  <a:pt x="209154" y="357490"/>
                </a:lnTo>
                <a:lnTo>
                  <a:pt x="202579" y="357011"/>
                </a:lnTo>
                <a:lnTo>
                  <a:pt x="196595" y="356615"/>
                </a:lnTo>
                <a:lnTo>
                  <a:pt x="191120" y="356220"/>
                </a:lnTo>
                <a:lnTo>
                  <a:pt x="186069" y="355741"/>
                </a:lnTo>
                <a:lnTo>
                  <a:pt x="181355" y="355091"/>
                </a:lnTo>
                <a:lnTo>
                  <a:pt x="173735" y="355091"/>
                </a:lnTo>
                <a:lnTo>
                  <a:pt x="166115" y="353567"/>
                </a:lnTo>
                <a:lnTo>
                  <a:pt x="160019" y="350519"/>
                </a:lnTo>
                <a:lnTo>
                  <a:pt x="155447" y="348995"/>
                </a:lnTo>
                <a:lnTo>
                  <a:pt x="150875" y="345947"/>
                </a:lnTo>
                <a:lnTo>
                  <a:pt x="144779" y="339851"/>
                </a:lnTo>
                <a:lnTo>
                  <a:pt x="141731" y="335279"/>
                </a:lnTo>
                <a:lnTo>
                  <a:pt x="141731" y="330707"/>
                </a:lnTo>
                <a:lnTo>
                  <a:pt x="140207" y="324611"/>
                </a:lnTo>
                <a:lnTo>
                  <a:pt x="140207" y="377951"/>
                </a:lnTo>
                <a:lnTo>
                  <a:pt x="216407" y="377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759203"/>
            <a:ext cx="8072755" cy="476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80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eri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spc="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r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</a:t>
            </a:r>
            <a:r>
              <a:rPr sz="2600" dirty="0">
                <a:latin typeface="Cambria Math"/>
                <a:cs typeface="Cambria Math"/>
              </a:rPr>
              <a:t>l</a:t>
            </a:r>
            <a:endParaRPr sz="26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</a:t>
            </a:r>
            <a:r>
              <a:rPr sz="2600" dirty="0">
                <a:latin typeface="Cambria Math"/>
                <a:cs typeface="Cambria Math"/>
              </a:rPr>
              <a:t>l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8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</a:t>
            </a:r>
            <a:r>
              <a:rPr sz="2600" dirty="0">
                <a:latin typeface="Cambria Math"/>
                <a:cs typeface="Cambria Math"/>
              </a:rPr>
              <a:t>l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8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</a:t>
            </a:r>
            <a:r>
              <a:rPr sz="2600" dirty="0">
                <a:latin typeface="Cambria Math"/>
                <a:cs typeface="Cambria Math"/>
              </a:rPr>
              <a:t>l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4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7293" y="1010411"/>
            <a:ext cx="227329" cy="378460"/>
          </a:xfrm>
          <a:custGeom>
            <a:avLst/>
            <a:gdLst/>
            <a:ahLst/>
            <a:cxnLst/>
            <a:rect l="l" t="t" r="r" b="b"/>
            <a:pathLst>
              <a:path w="227329" h="378459">
                <a:moveTo>
                  <a:pt x="169163" y="192276"/>
                </a:moveTo>
                <a:lnTo>
                  <a:pt x="169163" y="94487"/>
                </a:lnTo>
                <a:lnTo>
                  <a:pt x="168878" y="101322"/>
                </a:lnTo>
                <a:lnTo>
                  <a:pt x="168020" y="108013"/>
                </a:lnTo>
                <a:lnTo>
                  <a:pt x="166592" y="114419"/>
                </a:lnTo>
                <a:lnTo>
                  <a:pt x="164591" y="120395"/>
                </a:lnTo>
                <a:lnTo>
                  <a:pt x="163482" y="125882"/>
                </a:lnTo>
                <a:lnTo>
                  <a:pt x="161934" y="131368"/>
                </a:lnTo>
                <a:lnTo>
                  <a:pt x="159873" y="136855"/>
                </a:lnTo>
                <a:lnTo>
                  <a:pt x="157228" y="142341"/>
                </a:lnTo>
                <a:lnTo>
                  <a:pt x="153923" y="147827"/>
                </a:lnTo>
                <a:lnTo>
                  <a:pt x="151782" y="151924"/>
                </a:lnTo>
                <a:lnTo>
                  <a:pt x="130174" y="184530"/>
                </a:lnTo>
                <a:lnTo>
                  <a:pt x="101726" y="218432"/>
                </a:lnTo>
                <a:lnTo>
                  <a:pt x="86867" y="234695"/>
                </a:lnTo>
                <a:lnTo>
                  <a:pt x="82072" y="240121"/>
                </a:lnTo>
                <a:lnTo>
                  <a:pt x="56558" y="270268"/>
                </a:lnTo>
                <a:lnTo>
                  <a:pt x="33284" y="300796"/>
                </a:lnTo>
                <a:lnTo>
                  <a:pt x="12137" y="337219"/>
                </a:lnTo>
                <a:lnTo>
                  <a:pt x="0" y="364235"/>
                </a:lnTo>
                <a:lnTo>
                  <a:pt x="0" y="377951"/>
                </a:lnTo>
                <a:lnTo>
                  <a:pt x="53339" y="377951"/>
                </a:lnTo>
                <a:lnTo>
                  <a:pt x="53339" y="333755"/>
                </a:lnTo>
                <a:lnTo>
                  <a:pt x="55705" y="329606"/>
                </a:lnTo>
                <a:lnTo>
                  <a:pt x="80117" y="293945"/>
                </a:lnTo>
                <a:lnTo>
                  <a:pt x="104346" y="264318"/>
                </a:lnTo>
                <a:lnTo>
                  <a:pt x="128015" y="237743"/>
                </a:lnTo>
                <a:lnTo>
                  <a:pt x="133819" y="231113"/>
                </a:lnTo>
                <a:lnTo>
                  <a:pt x="139330" y="224930"/>
                </a:lnTo>
                <a:lnTo>
                  <a:pt x="144530" y="219186"/>
                </a:lnTo>
                <a:lnTo>
                  <a:pt x="165225" y="196730"/>
                </a:lnTo>
                <a:lnTo>
                  <a:pt x="168176" y="193427"/>
                </a:lnTo>
                <a:lnTo>
                  <a:pt x="169163" y="192276"/>
                </a:lnTo>
                <a:close/>
              </a:path>
              <a:path w="227329" h="378459">
                <a:moveTo>
                  <a:pt x="222503" y="86867"/>
                </a:moveTo>
                <a:lnTo>
                  <a:pt x="215836" y="48958"/>
                </a:lnTo>
                <a:lnTo>
                  <a:pt x="192266" y="18279"/>
                </a:lnTo>
                <a:lnTo>
                  <a:pt x="155197" y="3294"/>
                </a:lnTo>
                <a:lnTo>
                  <a:pt x="120395" y="0"/>
                </a:lnTo>
                <a:lnTo>
                  <a:pt x="115207" y="58"/>
                </a:lnTo>
                <a:lnTo>
                  <a:pt x="74671" y="4682"/>
                </a:lnTo>
                <a:lnTo>
                  <a:pt x="35913" y="16297"/>
                </a:lnTo>
                <a:lnTo>
                  <a:pt x="7619" y="28955"/>
                </a:lnTo>
                <a:lnTo>
                  <a:pt x="7619" y="82295"/>
                </a:lnTo>
                <a:lnTo>
                  <a:pt x="41147" y="82295"/>
                </a:lnTo>
                <a:lnTo>
                  <a:pt x="43156" y="75777"/>
                </a:lnTo>
                <a:lnTo>
                  <a:pt x="45416" y="69669"/>
                </a:lnTo>
                <a:lnTo>
                  <a:pt x="68116" y="38216"/>
                </a:lnTo>
                <a:lnTo>
                  <a:pt x="108203" y="25907"/>
                </a:lnTo>
                <a:lnTo>
                  <a:pt x="114815" y="26154"/>
                </a:lnTo>
                <a:lnTo>
                  <a:pt x="153352" y="44767"/>
                </a:lnTo>
                <a:lnTo>
                  <a:pt x="168204" y="81675"/>
                </a:lnTo>
                <a:lnTo>
                  <a:pt x="169163" y="94487"/>
                </a:lnTo>
                <a:lnTo>
                  <a:pt x="169163" y="192276"/>
                </a:lnTo>
                <a:lnTo>
                  <a:pt x="170687" y="190499"/>
                </a:lnTo>
                <a:lnTo>
                  <a:pt x="193547" y="163067"/>
                </a:lnTo>
                <a:lnTo>
                  <a:pt x="197778" y="157593"/>
                </a:lnTo>
                <a:lnTo>
                  <a:pt x="217169" y="119372"/>
                </a:lnTo>
                <a:lnTo>
                  <a:pt x="222242" y="93702"/>
                </a:lnTo>
                <a:lnTo>
                  <a:pt x="222503" y="86867"/>
                </a:lnTo>
                <a:close/>
              </a:path>
              <a:path w="227329" h="378459">
                <a:moveTo>
                  <a:pt x="227075" y="297179"/>
                </a:moveTo>
                <a:lnTo>
                  <a:pt x="204215" y="297179"/>
                </a:lnTo>
                <a:lnTo>
                  <a:pt x="198119" y="312419"/>
                </a:lnTo>
                <a:lnTo>
                  <a:pt x="196595" y="315467"/>
                </a:lnTo>
                <a:lnTo>
                  <a:pt x="195071" y="320039"/>
                </a:lnTo>
                <a:lnTo>
                  <a:pt x="185927" y="329183"/>
                </a:lnTo>
                <a:lnTo>
                  <a:pt x="181355" y="330707"/>
                </a:lnTo>
                <a:lnTo>
                  <a:pt x="175259" y="330707"/>
                </a:lnTo>
                <a:lnTo>
                  <a:pt x="170687" y="332231"/>
                </a:lnTo>
                <a:lnTo>
                  <a:pt x="163067" y="333755"/>
                </a:lnTo>
                <a:lnTo>
                  <a:pt x="53339" y="333755"/>
                </a:lnTo>
                <a:lnTo>
                  <a:pt x="53339" y="377951"/>
                </a:lnTo>
                <a:lnTo>
                  <a:pt x="220979" y="377951"/>
                </a:lnTo>
                <a:lnTo>
                  <a:pt x="227075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06803"/>
            <a:ext cx="8072120" cy="476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od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da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</a:t>
            </a:r>
            <a:r>
              <a:rPr sz="2600" spc="-1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3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5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-10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r</a:t>
            </a:r>
            <a:endParaRPr sz="2600">
              <a:latin typeface="Cambria Math"/>
              <a:cs typeface="Cambria Math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60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)</a:t>
            </a:r>
            <a:endParaRPr sz="2600">
              <a:latin typeface="Cambria Math"/>
              <a:cs typeface="Cambria Math"/>
            </a:endParaRPr>
          </a:p>
          <a:p>
            <a:pPr marL="12700" marR="3274695">
              <a:lnSpc>
                <a:spcPct val="120000"/>
              </a:lnSpc>
              <a:tabLst>
                <a:tab pos="527050" algn="l"/>
              </a:tabLst>
            </a:pPr>
            <a:r>
              <a:rPr sz="2600" dirty="0">
                <a:latin typeface="Cambria Math"/>
                <a:cs typeface="Cambria Math"/>
              </a:rPr>
              <a:t>b.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60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90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)</a:t>
            </a:r>
            <a:endParaRPr sz="2600">
              <a:latin typeface="Cambria Math"/>
              <a:cs typeface="Cambria Math"/>
            </a:endParaRPr>
          </a:p>
          <a:p>
            <a:pPr marL="12700" marR="3274060">
              <a:lnSpc>
                <a:spcPct val="120000"/>
              </a:lnSpc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90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e.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)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8822" y="1046987"/>
            <a:ext cx="1453895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6642" y="1030223"/>
            <a:ext cx="2947415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4078" y="1030223"/>
            <a:ext cx="1543811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1484" cy="384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endParaRPr sz="2800">
              <a:latin typeface="Cambria Math"/>
              <a:cs typeface="Cambria Math"/>
            </a:endParaRPr>
          </a:p>
          <a:p>
            <a:pPr marL="354965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16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(1)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(3)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aitu: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apan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melalui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0341" y="1010427"/>
            <a:ext cx="226060" cy="382905"/>
          </a:xfrm>
          <a:custGeom>
            <a:avLst/>
            <a:gdLst/>
            <a:ahLst/>
            <a:cxnLst/>
            <a:rect l="l" t="t" r="r" b="b"/>
            <a:pathLst>
              <a:path w="226059" h="382905">
                <a:moveTo>
                  <a:pt x="172211" y="365160"/>
                </a:moveTo>
                <a:lnTo>
                  <a:pt x="172211" y="281924"/>
                </a:lnTo>
                <a:lnTo>
                  <a:pt x="170687" y="289471"/>
                </a:lnTo>
                <a:lnTo>
                  <a:pt x="170687" y="296579"/>
                </a:lnTo>
                <a:lnTo>
                  <a:pt x="169163" y="303266"/>
                </a:lnTo>
                <a:lnTo>
                  <a:pt x="169163" y="309551"/>
                </a:lnTo>
                <a:lnTo>
                  <a:pt x="167639" y="315452"/>
                </a:lnTo>
                <a:lnTo>
                  <a:pt x="164591" y="320988"/>
                </a:lnTo>
                <a:lnTo>
                  <a:pt x="163067" y="326175"/>
                </a:lnTo>
                <a:lnTo>
                  <a:pt x="131063" y="354314"/>
                </a:lnTo>
                <a:lnTo>
                  <a:pt x="100583" y="359648"/>
                </a:lnTo>
                <a:lnTo>
                  <a:pt x="92963" y="359434"/>
                </a:lnTo>
                <a:lnTo>
                  <a:pt x="86867" y="358791"/>
                </a:lnTo>
                <a:lnTo>
                  <a:pt x="80771" y="357720"/>
                </a:lnTo>
                <a:lnTo>
                  <a:pt x="76199" y="356219"/>
                </a:lnTo>
                <a:lnTo>
                  <a:pt x="70103" y="354291"/>
                </a:lnTo>
                <a:lnTo>
                  <a:pt x="65531" y="351933"/>
                </a:lnTo>
                <a:lnTo>
                  <a:pt x="60959" y="349147"/>
                </a:lnTo>
                <a:lnTo>
                  <a:pt x="57911" y="345932"/>
                </a:lnTo>
                <a:lnTo>
                  <a:pt x="53339" y="342289"/>
                </a:lnTo>
                <a:lnTo>
                  <a:pt x="50291" y="338217"/>
                </a:lnTo>
                <a:lnTo>
                  <a:pt x="45719" y="333717"/>
                </a:lnTo>
                <a:lnTo>
                  <a:pt x="42671" y="328787"/>
                </a:lnTo>
                <a:lnTo>
                  <a:pt x="39623" y="323430"/>
                </a:lnTo>
                <a:lnTo>
                  <a:pt x="38099" y="317643"/>
                </a:lnTo>
                <a:lnTo>
                  <a:pt x="35051" y="311428"/>
                </a:lnTo>
                <a:lnTo>
                  <a:pt x="33527" y="304784"/>
                </a:lnTo>
                <a:lnTo>
                  <a:pt x="0" y="304784"/>
                </a:lnTo>
                <a:lnTo>
                  <a:pt x="0" y="362696"/>
                </a:lnTo>
                <a:lnTo>
                  <a:pt x="4571" y="364911"/>
                </a:lnTo>
                <a:lnTo>
                  <a:pt x="10667" y="366983"/>
                </a:lnTo>
                <a:lnTo>
                  <a:pt x="15239" y="368911"/>
                </a:lnTo>
                <a:lnTo>
                  <a:pt x="21335" y="370697"/>
                </a:lnTo>
                <a:lnTo>
                  <a:pt x="27431" y="372340"/>
                </a:lnTo>
                <a:lnTo>
                  <a:pt x="35051" y="373841"/>
                </a:lnTo>
                <a:lnTo>
                  <a:pt x="41147" y="375198"/>
                </a:lnTo>
                <a:lnTo>
                  <a:pt x="48767" y="376412"/>
                </a:lnTo>
                <a:lnTo>
                  <a:pt x="54863" y="377549"/>
                </a:lnTo>
                <a:lnTo>
                  <a:pt x="60959" y="378651"/>
                </a:lnTo>
                <a:lnTo>
                  <a:pt x="68579" y="379681"/>
                </a:lnTo>
                <a:lnTo>
                  <a:pt x="74675" y="380603"/>
                </a:lnTo>
                <a:lnTo>
                  <a:pt x="80771" y="381383"/>
                </a:lnTo>
                <a:lnTo>
                  <a:pt x="86867" y="381984"/>
                </a:lnTo>
                <a:lnTo>
                  <a:pt x="92963" y="382371"/>
                </a:lnTo>
                <a:lnTo>
                  <a:pt x="99059" y="382508"/>
                </a:lnTo>
                <a:lnTo>
                  <a:pt x="105155" y="382412"/>
                </a:lnTo>
                <a:lnTo>
                  <a:pt x="135635" y="378889"/>
                </a:lnTo>
                <a:lnTo>
                  <a:pt x="141731" y="377539"/>
                </a:lnTo>
                <a:lnTo>
                  <a:pt x="147827" y="375961"/>
                </a:lnTo>
                <a:lnTo>
                  <a:pt x="152399" y="374150"/>
                </a:lnTo>
                <a:lnTo>
                  <a:pt x="158495" y="372101"/>
                </a:lnTo>
                <a:lnTo>
                  <a:pt x="163067" y="369809"/>
                </a:lnTo>
                <a:lnTo>
                  <a:pt x="169163" y="367268"/>
                </a:lnTo>
                <a:lnTo>
                  <a:pt x="172211" y="365160"/>
                </a:lnTo>
                <a:close/>
              </a:path>
              <a:path w="226059" h="382905">
                <a:moveTo>
                  <a:pt x="216407" y="91922"/>
                </a:moveTo>
                <a:lnTo>
                  <a:pt x="216407" y="65574"/>
                </a:lnTo>
                <a:lnTo>
                  <a:pt x="214883" y="59238"/>
                </a:lnTo>
                <a:lnTo>
                  <a:pt x="213359" y="53195"/>
                </a:lnTo>
                <a:lnTo>
                  <a:pt x="210311" y="47419"/>
                </a:lnTo>
                <a:lnTo>
                  <a:pt x="208787" y="41883"/>
                </a:lnTo>
                <a:lnTo>
                  <a:pt x="205739" y="36560"/>
                </a:lnTo>
                <a:lnTo>
                  <a:pt x="201167" y="32131"/>
                </a:lnTo>
                <a:lnTo>
                  <a:pt x="198119" y="27988"/>
                </a:lnTo>
                <a:lnTo>
                  <a:pt x="173735" y="11557"/>
                </a:lnTo>
                <a:lnTo>
                  <a:pt x="169163" y="9128"/>
                </a:lnTo>
                <a:lnTo>
                  <a:pt x="163067" y="7209"/>
                </a:lnTo>
                <a:lnTo>
                  <a:pt x="158495" y="5516"/>
                </a:lnTo>
                <a:lnTo>
                  <a:pt x="152399" y="4048"/>
                </a:lnTo>
                <a:lnTo>
                  <a:pt x="114299" y="0"/>
                </a:lnTo>
                <a:lnTo>
                  <a:pt x="109727" y="45"/>
                </a:lnTo>
                <a:lnTo>
                  <a:pt x="67055" y="5737"/>
                </a:lnTo>
                <a:lnTo>
                  <a:pt x="62483" y="7604"/>
                </a:lnTo>
                <a:lnTo>
                  <a:pt x="56387" y="9067"/>
                </a:lnTo>
                <a:lnTo>
                  <a:pt x="50291" y="10713"/>
                </a:lnTo>
                <a:lnTo>
                  <a:pt x="44195" y="12542"/>
                </a:lnTo>
                <a:lnTo>
                  <a:pt x="39623" y="14554"/>
                </a:lnTo>
                <a:lnTo>
                  <a:pt x="33527" y="16748"/>
                </a:lnTo>
                <a:lnTo>
                  <a:pt x="4571" y="30464"/>
                </a:lnTo>
                <a:lnTo>
                  <a:pt x="4571" y="82280"/>
                </a:lnTo>
                <a:lnTo>
                  <a:pt x="38099" y="82280"/>
                </a:lnTo>
                <a:lnTo>
                  <a:pt x="39623" y="75134"/>
                </a:lnTo>
                <a:lnTo>
                  <a:pt x="41147" y="68541"/>
                </a:lnTo>
                <a:lnTo>
                  <a:pt x="44195" y="62483"/>
                </a:lnTo>
                <a:lnTo>
                  <a:pt x="47243" y="56944"/>
                </a:lnTo>
                <a:lnTo>
                  <a:pt x="48767" y="51905"/>
                </a:lnTo>
                <a:lnTo>
                  <a:pt x="53339" y="47347"/>
                </a:lnTo>
                <a:lnTo>
                  <a:pt x="56387" y="43255"/>
                </a:lnTo>
                <a:lnTo>
                  <a:pt x="65531" y="35969"/>
                </a:lnTo>
                <a:lnTo>
                  <a:pt x="70103" y="32890"/>
                </a:lnTo>
                <a:lnTo>
                  <a:pt x="76199" y="30371"/>
                </a:lnTo>
                <a:lnTo>
                  <a:pt x="80771" y="28412"/>
                </a:lnTo>
                <a:lnTo>
                  <a:pt x="88391" y="27012"/>
                </a:lnTo>
                <a:lnTo>
                  <a:pt x="94487" y="26172"/>
                </a:lnTo>
                <a:lnTo>
                  <a:pt x="102107" y="25892"/>
                </a:lnTo>
                <a:lnTo>
                  <a:pt x="108203" y="26110"/>
                </a:lnTo>
                <a:lnTo>
                  <a:pt x="115823" y="26773"/>
                </a:lnTo>
                <a:lnTo>
                  <a:pt x="121919" y="27902"/>
                </a:lnTo>
                <a:lnTo>
                  <a:pt x="128015" y="29512"/>
                </a:lnTo>
                <a:lnTo>
                  <a:pt x="132587" y="31622"/>
                </a:lnTo>
                <a:lnTo>
                  <a:pt x="138683" y="34251"/>
                </a:lnTo>
                <a:lnTo>
                  <a:pt x="155447" y="54397"/>
                </a:lnTo>
                <a:lnTo>
                  <a:pt x="158495" y="59328"/>
                </a:lnTo>
                <a:lnTo>
                  <a:pt x="160019" y="64536"/>
                </a:lnTo>
                <a:lnTo>
                  <a:pt x="161543" y="70032"/>
                </a:lnTo>
                <a:lnTo>
                  <a:pt x="163067" y="75829"/>
                </a:lnTo>
                <a:lnTo>
                  <a:pt x="163067" y="81940"/>
                </a:lnTo>
                <a:lnTo>
                  <a:pt x="164591" y="88376"/>
                </a:lnTo>
                <a:lnTo>
                  <a:pt x="164591" y="162726"/>
                </a:lnTo>
                <a:lnTo>
                  <a:pt x="167639" y="161067"/>
                </a:lnTo>
                <a:lnTo>
                  <a:pt x="193547" y="139504"/>
                </a:lnTo>
                <a:lnTo>
                  <a:pt x="198119" y="135096"/>
                </a:lnTo>
                <a:lnTo>
                  <a:pt x="201167" y="130422"/>
                </a:lnTo>
                <a:lnTo>
                  <a:pt x="204215" y="125508"/>
                </a:lnTo>
                <a:lnTo>
                  <a:pt x="207263" y="120380"/>
                </a:lnTo>
                <a:lnTo>
                  <a:pt x="208787" y="115062"/>
                </a:lnTo>
                <a:lnTo>
                  <a:pt x="211835" y="109557"/>
                </a:lnTo>
                <a:lnTo>
                  <a:pt x="214883" y="97987"/>
                </a:lnTo>
                <a:lnTo>
                  <a:pt x="216407" y="91922"/>
                </a:lnTo>
                <a:close/>
              </a:path>
              <a:path w="226059" h="382905">
                <a:moveTo>
                  <a:pt x="164591" y="162726"/>
                </a:moveTo>
                <a:lnTo>
                  <a:pt x="164591" y="88376"/>
                </a:lnTo>
                <a:lnTo>
                  <a:pt x="163067" y="94899"/>
                </a:lnTo>
                <a:lnTo>
                  <a:pt x="163067" y="101368"/>
                </a:lnTo>
                <a:lnTo>
                  <a:pt x="160019" y="113933"/>
                </a:lnTo>
                <a:lnTo>
                  <a:pt x="156971" y="119923"/>
                </a:lnTo>
                <a:lnTo>
                  <a:pt x="155447" y="125645"/>
                </a:lnTo>
                <a:lnTo>
                  <a:pt x="152399" y="131048"/>
                </a:lnTo>
                <a:lnTo>
                  <a:pt x="147827" y="135546"/>
                </a:lnTo>
                <a:lnTo>
                  <a:pt x="144779" y="139883"/>
                </a:lnTo>
                <a:lnTo>
                  <a:pt x="140207" y="144041"/>
                </a:lnTo>
                <a:lnTo>
                  <a:pt x="135635" y="148003"/>
                </a:lnTo>
                <a:lnTo>
                  <a:pt x="131063" y="151750"/>
                </a:lnTo>
                <a:lnTo>
                  <a:pt x="124967" y="155266"/>
                </a:lnTo>
                <a:lnTo>
                  <a:pt x="118871" y="158531"/>
                </a:lnTo>
                <a:lnTo>
                  <a:pt x="114299" y="161528"/>
                </a:lnTo>
                <a:lnTo>
                  <a:pt x="108203" y="164136"/>
                </a:lnTo>
                <a:lnTo>
                  <a:pt x="103631" y="166478"/>
                </a:lnTo>
                <a:lnTo>
                  <a:pt x="97535" y="168565"/>
                </a:lnTo>
                <a:lnTo>
                  <a:pt x="59435" y="176218"/>
                </a:lnTo>
                <a:lnTo>
                  <a:pt x="53339" y="176768"/>
                </a:lnTo>
                <a:lnTo>
                  <a:pt x="53339" y="199628"/>
                </a:lnTo>
                <a:lnTo>
                  <a:pt x="77723" y="199628"/>
                </a:lnTo>
                <a:lnTo>
                  <a:pt x="83819" y="199738"/>
                </a:lnTo>
                <a:lnTo>
                  <a:pt x="89915" y="200072"/>
                </a:lnTo>
                <a:lnTo>
                  <a:pt x="97535" y="200640"/>
                </a:lnTo>
                <a:lnTo>
                  <a:pt x="103631" y="201449"/>
                </a:lnTo>
                <a:lnTo>
                  <a:pt x="108203" y="202507"/>
                </a:lnTo>
                <a:lnTo>
                  <a:pt x="114299" y="203824"/>
                </a:lnTo>
                <a:lnTo>
                  <a:pt x="138683" y="214569"/>
                </a:lnTo>
                <a:lnTo>
                  <a:pt x="138683" y="176768"/>
                </a:lnTo>
                <a:lnTo>
                  <a:pt x="144779" y="173842"/>
                </a:lnTo>
                <a:lnTo>
                  <a:pt x="150875" y="170791"/>
                </a:lnTo>
                <a:lnTo>
                  <a:pt x="156971" y="167633"/>
                </a:lnTo>
                <a:lnTo>
                  <a:pt x="161543" y="164386"/>
                </a:lnTo>
                <a:lnTo>
                  <a:pt x="164591" y="162726"/>
                </a:lnTo>
                <a:close/>
              </a:path>
              <a:path w="226059" h="382905">
                <a:moveTo>
                  <a:pt x="224027" y="291201"/>
                </a:moveTo>
                <a:lnTo>
                  <a:pt x="224027" y="259572"/>
                </a:lnTo>
                <a:lnTo>
                  <a:pt x="222503" y="253349"/>
                </a:lnTo>
                <a:lnTo>
                  <a:pt x="204215" y="216900"/>
                </a:lnTo>
                <a:lnTo>
                  <a:pt x="201167" y="212709"/>
                </a:lnTo>
                <a:lnTo>
                  <a:pt x="198119" y="208772"/>
                </a:lnTo>
                <a:lnTo>
                  <a:pt x="192023" y="204383"/>
                </a:lnTo>
                <a:lnTo>
                  <a:pt x="187451" y="200360"/>
                </a:lnTo>
                <a:lnTo>
                  <a:pt x="181355" y="196702"/>
                </a:lnTo>
                <a:lnTo>
                  <a:pt x="176783" y="193410"/>
                </a:lnTo>
                <a:lnTo>
                  <a:pt x="170687" y="190484"/>
                </a:lnTo>
                <a:lnTo>
                  <a:pt x="164591" y="188212"/>
                </a:lnTo>
                <a:lnTo>
                  <a:pt x="160019" y="186025"/>
                </a:lnTo>
                <a:lnTo>
                  <a:pt x="153923" y="184007"/>
                </a:lnTo>
                <a:lnTo>
                  <a:pt x="149351" y="182243"/>
                </a:lnTo>
                <a:lnTo>
                  <a:pt x="143255" y="180818"/>
                </a:lnTo>
                <a:lnTo>
                  <a:pt x="138683" y="179816"/>
                </a:lnTo>
                <a:lnTo>
                  <a:pt x="138683" y="214569"/>
                </a:lnTo>
                <a:lnTo>
                  <a:pt x="143255" y="217608"/>
                </a:lnTo>
                <a:lnTo>
                  <a:pt x="147827" y="220964"/>
                </a:lnTo>
                <a:lnTo>
                  <a:pt x="150875" y="224857"/>
                </a:lnTo>
                <a:lnTo>
                  <a:pt x="155447" y="229060"/>
                </a:lnTo>
                <a:lnTo>
                  <a:pt x="158495" y="233578"/>
                </a:lnTo>
                <a:lnTo>
                  <a:pt x="161543" y="238419"/>
                </a:lnTo>
                <a:lnTo>
                  <a:pt x="163067" y="243590"/>
                </a:lnTo>
                <a:lnTo>
                  <a:pt x="166115" y="249097"/>
                </a:lnTo>
                <a:lnTo>
                  <a:pt x="167639" y="254948"/>
                </a:lnTo>
                <a:lnTo>
                  <a:pt x="169163" y="261149"/>
                </a:lnTo>
                <a:lnTo>
                  <a:pt x="170687" y="267708"/>
                </a:lnTo>
                <a:lnTo>
                  <a:pt x="170687" y="274631"/>
                </a:lnTo>
                <a:lnTo>
                  <a:pt x="172211" y="281924"/>
                </a:lnTo>
                <a:lnTo>
                  <a:pt x="172211" y="365160"/>
                </a:lnTo>
                <a:lnTo>
                  <a:pt x="173735" y="364105"/>
                </a:lnTo>
                <a:lnTo>
                  <a:pt x="179831" y="360704"/>
                </a:lnTo>
                <a:lnTo>
                  <a:pt x="205739" y="334589"/>
                </a:lnTo>
                <a:lnTo>
                  <a:pt x="210311" y="329168"/>
                </a:lnTo>
                <a:lnTo>
                  <a:pt x="211835" y="324092"/>
                </a:lnTo>
                <a:lnTo>
                  <a:pt x="214883" y="318915"/>
                </a:lnTo>
                <a:lnTo>
                  <a:pt x="217931" y="313628"/>
                </a:lnTo>
                <a:lnTo>
                  <a:pt x="222503" y="297018"/>
                </a:lnTo>
                <a:lnTo>
                  <a:pt x="224027" y="291201"/>
                </a:lnTo>
                <a:close/>
              </a:path>
              <a:path w="226059" h="382905">
                <a:moveTo>
                  <a:pt x="217931" y="79232"/>
                </a:moveTo>
                <a:lnTo>
                  <a:pt x="216407" y="72230"/>
                </a:lnTo>
                <a:lnTo>
                  <a:pt x="216407" y="85670"/>
                </a:lnTo>
                <a:lnTo>
                  <a:pt x="217931" y="79232"/>
                </a:lnTo>
                <a:close/>
              </a:path>
              <a:path w="226059" h="382905">
                <a:moveTo>
                  <a:pt x="225551" y="272780"/>
                </a:moveTo>
                <a:lnTo>
                  <a:pt x="224027" y="266049"/>
                </a:lnTo>
                <a:lnTo>
                  <a:pt x="224027" y="279091"/>
                </a:lnTo>
                <a:lnTo>
                  <a:pt x="225551" y="272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83511"/>
            <a:ext cx="8070850" cy="470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10" dirty="0">
                <a:latin typeface="Cambria Math"/>
                <a:cs typeface="Cambria Math"/>
              </a:rPr>
              <a:t>ne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ne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das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hit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no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0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em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up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ua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/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mua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ua</a:t>
            </a:r>
            <a:r>
              <a:rPr sz="2200" spc="-5" dirty="0">
                <a:latin typeface="Cambria Math"/>
                <a:cs typeface="Cambria Math"/>
              </a:rPr>
              <a:t>tu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ab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e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In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o</a:t>
            </a:r>
            <a:r>
              <a:rPr sz="2200" spc="-10" dirty="0">
                <a:latin typeface="Cambria Math"/>
                <a:cs typeface="Cambria Math"/>
              </a:rPr>
              <a:t>ne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/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abu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on</a:t>
            </a:r>
            <a:r>
              <a:rPr sz="2200" spc="-5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2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sa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rj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ji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r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22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.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45" dirty="0">
                <a:latin typeface="Cambria Math"/>
                <a:cs typeface="Cambria Math"/>
              </a:rPr>
              <a:t>ny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una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endParaRPr sz="2200">
              <a:latin typeface="Cambria Math"/>
              <a:cs typeface="Cambria Math"/>
            </a:endParaRPr>
          </a:p>
          <a:p>
            <a:pPr marL="469265" indent="-456565" algn="just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469900" algn="l"/>
              </a:tabLst>
            </a:pPr>
            <a:r>
              <a:rPr sz="2200" spc="-10" dirty="0">
                <a:latin typeface="Cambria Math"/>
                <a:cs typeface="Cambria Math"/>
              </a:rPr>
              <a:t>6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>
              <a:latin typeface="Cambria Math"/>
              <a:cs typeface="Cambria Math"/>
            </a:endParaRPr>
          </a:p>
          <a:p>
            <a:pPr marL="469265" indent="-456565" algn="just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469900" algn="l"/>
              </a:tabLst>
            </a:pPr>
            <a:r>
              <a:rPr sz="2200" spc="-10" dirty="0">
                <a:latin typeface="Cambria Math"/>
                <a:cs typeface="Cambria Math"/>
              </a:rPr>
              <a:t>1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35" dirty="0">
                <a:latin typeface="Cambria Math"/>
                <a:cs typeface="Cambria Math"/>
              </a:rPr>
              <a:t>f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f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na</a:t>
            </a:r>
            <a:r>
              <a:rPr sz="2200" dirty="0">
                <a:latin typeface="Cambria Math"/>
                <a:cs typeface="Cambria Math"/>
              </a:rPr>
              <a:t>l</a:t>
            </a:r>
            <a:endParaRPr sz="22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469900" algn="l"/>
              </a:tabLst>
            </a:pPr>
            <a:r>
              <a:rPr sz="2200" spc="-10" dirty="0">
                <a:latin typeface="Cambria Math"/>
                <a:cs typeface="Cambria Math"/>
              </a:rPr>
              <a:t>1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35" dirty="0">
                <a:latin typeface="Cambria Math"/>
                <a:cs typeface="Cambria Math"/>
              </a:rPr>
              <a:t>f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f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na</a:t>
            </a:r>
            <a:r>
              <a:rPr sz="2200" dirty="0">
                <a:latin typeface="Cambria Math"/>
                <a:cs typeface="Cambria Math"/>
              </a:rPr>
              <a:t>l</a:t>
            </a:r>
            <a:endParaRPr sz="22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470534" algn="l"/>
              </a:tabLst>
            </a:pPr>
            <a:r>
              <a:rPr sz="2200" spc="-10" dirty="0">
                <a:latin typeface="Cambria Math"/>
                <a:cs typeface="Cambria Math"/>
              </a:rPr>
              <a:t>1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8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35" dirty="0">
                <a:latin typeface="Cambria Math"/>
                <a:cs typeface="Cambria Math"/>
              </a:rPr>
              <a:t>f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f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470534" algn="l"/>
              </a:tabLst>
            </a:pPr>
            <a:r>
              <a:rPr sz="2200" spc="-10" dirty="0">
                <a:latin typeface="Cambria Math"/>
                <a:cs typeface="Cambria Math"/>
              </a:rPr>
              <a:t>1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8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35" dirty="0">
                <a:latin typeface="Cambria Math"/>
                <a:cs typeface="Cambria Math"/>
              </a:rPr>
              <a:t>f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f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053" y="1014983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228599" y="373379"/>
                </a:moveTo>
                <a:lnTo>
                  <a:pt x="228599" y="359663"/>
                </a:lnTo>
                <a:lnTo>
                  <a:pt x="220979" y="356615"/>
                </a:lnTo>
                <a:lnTo>
                  <a:pt x="214883" y="355091"/>
                </a:lnTo>
                <a:lnTo>
                  <a:pt x="211835" y="352043"/>
                </a:lnTo>
                <a:lnTo>
                  <a:pt x="198119" y="330707"/>
                </a:lnTo>
                <a:lnTo>
                  <a:pt x="198119" y="0"/>
                </a:lnTo>
                <a:lnTo>
                  <a:pt x="158495" y="0"/>
                </a:lnTo>
                <a:lnTo>
                  <a:pt x="0" y="239267"/>
                </a:lnTo>
                <a:lnTo>
                  <a:pt x="0" y="260603"/>
                </a:lnTo>
                <a:lnTo>
                  <a:pt x="44195" y="260603"/>
                </a:lnTo>
                <a:lnTo>
                  <a:pt x="44195" y="230123"/>
                </a:lnTo>
                <a:lnTo>
                  <a:pt x="150875" y="60959"/>
                </a:lnTo>
                <a:lnTo>
                  <a:pt x="152399" y="60959"/>
                </a:lnTo>
                <a:lnTo>
                  <a:pt x="152399" y="373379"/>
                </a:lnTo>
                <a:lnTo>
                  <a:pt x="228599" y="373379"/>
                </a:lnTo>
                <a:close/>
              </a:path>
              <a:path w="266700" h="373380">
                <a:moveTo>
                  <a:pt x="150875" y="260603"/>
                </a:moveTo>
                <a:lnTo>
                  <a:pt x="150875" y="234695"/>
                </a:lnTo>
                <a:lnTo>
                  <a:pt x="44195" y="234695"/>
                </a:lnTo>
                <a:lnTo>
                  <a:pt x="44195" y="260603"/>
                </a:lnTo>
                <a:lnTo>
                  <a:pt x="150875" y="260603"/>
                </a:lnTo>
                <a:close/>
              </a:path>
              <a:path w="266700" h="373380">
                <a:moveTo>
                  <a:pt x="152399" y="373379"/>
                </a:moveTo>
                <a:lnTo>
                  <a:pt x="152399" y="60959"/>
                </a:lnTo>
                <a:lnTo>
                  <a:pt x="152334" y="65240"/>
                </a:lnTo>
                <a:lnTo>
                  <a:pt x="151114" y="93964"/>
                </a:lnTo>
                <a:lnTo>
                  <a:pt x="150941" y="100923"/>
                </a:lnTo>
                <a:lnTo>
                  <a:pt x="150875" y="108203"/>
                </a:lnTo>
                <a:lnTo>
                  <a:pt x="150875" y="304799"/>
                </a:lnTo>
                <a:lnTo>
                  <a:pt x="150705" y="312493"/>
                </a:lnTo>
                <a:lnTo>
                  <a:pt x="150242" y="319162"/>
                </a:lnTo>
                <a:lnTo>
                  <a:pt x="149559" y="324880"/>
                </a:lnTo>
                <a:lnTo>
                  <a:pt x="148730" y="329720"/>
                </a:lnTo>
                <a:lnTo>
                  <a:pt x="147827" y="333755"/>
                </a:lnTo>
                <a:lnTo>
                  <a:pt x="147827" y="341375"/>
                </a:lnTo>
                <a:lnTo>
                  <a:pt x="144779" y="345947"/>
                </a:lnTo>
                <a:lnTo>
                  <a:pt x="140207" y="348995"/>
                </a:lnTo>
                <a:lnTo>
                  <a:pt x="137159" y="353567"/>
                </a:lnTo>
                <a:lnTo>
                  <a:pt x="129539" y="356615"/>
                </a:lnTo>
                <a:lnTo>
                  <a:pt x="118871" y="359663"/>
                </a:lnTo>
                <a:lnTo>
                  <a:pt x="118871" y="373379"/>
                </a:lnTo>
                <a:lnTo>
                  <a:pt x="152399" y="373379"/>
                </a:lnTo>
                <a:close/>
              </a:path>
              <a:path w="266700" h="373380">
                <a:moveTo>
                  <a:pt x="266699" y="204215"/>
                </a:moveTo>
                <a:lnTo>
                  <a:pt x="245363" y="204215"/>
                </a:lnTo>
                <a:lnTo>
                  <a:pt x="242315" y="213359"/>
                </a:lnTo>
                <a:lnTo>
                  <a:pt x="239267" y="219455"/>
                </a:lnTo>
                <a:lnTo>
                  <a:pt x="236219" y="224027"/>
                </a:lnTo>
                <a:lnTo>
                  <a:pt x="230123" y="230123"/>
                </a:lnTo>
                <a:lnTo>
                  <a:pt x="220979" y="233171"/>
                </a:lnTo>
                <a:lnTo>
                  <a:pt x="213359" y="234695"/>
                </a:lnTo>
                <a:lnTo>
                  <a:pt x="198119" y="234695"/>
                </a:lnTo>
                <a:lnTo>
                  <a:pt x="198119" y="260603"/>
                </a:lnTo>
                <a:lnTo>
                  <a:pt x="262127" y="260603"/>
                </a:lnTo>
                <a:lnTo>
                  <a:pt x="266699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83003"/>
            <a:ext cx="8072120" cy="491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15" dirty="0">
                <a:latin typeface="Cambria Math"/>
                <a:cs typeface="Cambria Math"/>
              </a:rPr>
              <a:t>u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ahaan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6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/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lu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10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nil</a:t>
            </a:r>
            <a:r>
              <a:rPr sz="2300" dirty="0">
                <a:latin typeface="Cambria Math"/>
                <a:cs typeface="Cambria Math"/>
              </a:rPr>
              <a:t>ai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n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ai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1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n/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han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-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han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spc="2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In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2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n/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1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han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In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han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lu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ege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dirty="0">
                <a:latin typeface="Cambria Math"/>
                <a:cs typeface="Cambria Math"/>
              </a:rPr>
              <a:t>.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PPh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ib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ilun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25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ru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aha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5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n/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2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0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lu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ege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ar</a:t>
            </a:r>
            <a:endParaRPr sz="2300">
              <a:latin typeface="Cambria Math"/>
              <a:cs typeface="Cambria Math"/>
            </a:endParaRPr>
          </a:p>
          <a:p>
            <a:pPr marL="469265" indent="-456565" algn="just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469900" algn="l"/>
              </a:tabLst>
            </a:pPr>
            <a:r>
              <a:rPr sz="2300" spc="-5" dirty="0">
                <a:latin typeface="Cambria Math"/>
                <a:cs typeface="Cambria Math"/>
              </a:rPr>
              <a:t>2,64</a:t>
            </a:r>
            <a:r>
              <a:rPr sz="2300" dirty="0">
                <a:latin typeface="Cambria Math"/>
                <a:cs typeface="Cambria Math"/>
              </a:rPr>
              <a:t>%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fin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.</a:t>
            </a:r>
            <a:endParaRPr sz="2300">
              <a:latin typeface="Cambria Math"/>
              <a:cs typeface="Cambria Math"/>
            </a:endParaRPr>
          </a:p>
          <a:p>
            <a:pPr marL="469265" indent="-456565" algn="just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469900" algn="l"/>
              </a:tabLst>
            </a:pPr>
            <a:r>
              <a:rPr sz="2300" spc="-5" dirty="0">
                <a:latin typeface="Cambria Math"/>
                <a:cs typeface="Cambria Math"/>
              </a:rPr>
              <a:t>1,8</a:t>
            </a:r>
            <a:r>
              <a:rPr sz="2300" dirty="0">
                <a:latin typeface="Cambria Math"/>
                <a:cs typeface="Cambria Math"/>
              </a:rPr>
              <a:t>%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fin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.</a:t>
            </a:r>
            <a:endParaRPr sz="23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469900" algn="l"/>
              </a:tabLst>
            </a:pPr>
            <a:r>
              <a:rPr sz="2300" spc="-5" dirty="0">
                <a:latin typeface="Cambria Math"/>
                <a:cs typeface="Cambria Math"/>
              </a:rPr>
              <a:t>2,64</a:t>
            </a:r>
            <a:r>
              <a:rPr sz="2300" dirty="0">
                <a:latin typeface="Cambria Math"/>
                <a:cs typeface="Cambria Math"/>
              </a:rPr>
              <a:t>%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fin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.</a:t>
            </a:r>
            <a:endParaRPr sz="23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470534" algn="l"/>
              </a:tabLst>
            </a:pPr>
            <a:r>
              <a:rPr sz="2300" spc="-5" dirty="0">
                <a:latin typeface="Cambria Math"/>
                <a:cs typeface="Cambria Math"/>
              </a:rPr>
              <a:t>1,8</a:t>
            </a:r>
            <a:r>
              <a:rPr sz="2300" dirty="0">
                <a:latin typeface="Cambria Math"/>
                <a:cs typeface="Cambria Math"/>
              </a:rPr>
              <a:t>%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fin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.</a:t>
            </a:r>
            <a:endParaRPr sz="2300">
              <a:latin typeface="Cambria Math"/>
              <a:cs typeface="Cambria Math"/>
            </a:endParaRPr>
          </a:p>
          <a:p>
            <a:pPr marL="469900" indent="-457200" algn="just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469900" algn="l"/>
              </a:tabLst>
            </a:pPr>
            <a:r>
              <a:rPr sz="2300" spc="-5" dirty="0">
                <a:latin typeface="Cambria Math"/>
                <a:cs typeface="Cambria Math"/>
              </a:rPr>
              <a:t>1,2</a:t>
            </a:r>
            <a:r>
              <a:rPr sz="2300" dirty="0">
                <a:latin typeface="Cambria Math"/>
                <a:cs typeface="Cambria Math"/>
              </a:rPr>
              <a:t>%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fin</a:t>
            </a:r>
            <a:r>
              <a:rPr sz="2300" dirty="0">
                <a:latin typeface="Cambria Math"/>
                <a:cs typeface="Cambria Math"/>
              </a:rPr>
              <a:t>al</a:t>
            </a:r>
            <a:endParaRPr sz="23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865" y="996695"/>
            <a:ext cx="227329" cy="396240"/>
          </a:xfrm>
          <a:custGeom>
            <a:avLst/>
            <a:gdLst/>
            <a:ahLst/>
            <a:cxnLst/>
            <a:rect l="l" t="t" r="r" b="b"/>
            <a:pathLst>
              <a:path w="227329" h="396240">
                <a:moveTo>
                  <a:pt x="173735" y="378606"/>
                </a:moveTo>
                <a:lnTo>
                  <a:pt x="173735" y="284987"/>
                </a:lnTo>
                <a:lnTo>
                  <a:pt x="173608" y="292098"/>
                </a:lnTo>
                <a:lnTo>
                  <a:pt x="173220" y="298943"/>
                </a:lnTo>
                <a:lnTo>
                  <a:pt x="162806" y="338566"/>
                </a:lnTo>
                <a:lnTo>
                  <a:pt x="153923" y="350519"/>
                </a:lnTo>
                <a:lnTo>
                  <a:pt x="150085" y="354863"/>
                </a:lnTo>
                <a:lnTo>
                  <a:pt x="113739" y="372465"/>
                </a:lnTo>
                <a:lnTo>
                  <a:pt x="100583" y="373379"/>
                </a:lnTo>
                <a:lnTo>
                  <a:pt x="93937" y="373165"/>
                </a:lnTo>
                <a:lnTo>
                  <a:pt x="57911" y="359663"/>
                </a:lnTo>
                <a:lnTo>
                  <a:pt x="35388" y="325159"/>
                </a:lnTo>
                <a:lnTo>
                  <a:pt x="33527" y="318515"/>
                </a:lnTo>
                <a:lnTo>
                  <a:pt x="0" y="318515"/>
                </a:lnTo>
                <a:lnTo>
                  <a:pt x="0" y="376427"/>
                </a:lnTo>
                <a:lnTo>
                  <a:pt x="6285" y="378659"/>
                </a:lnTo>
                <a:lnTo>
                  <a:pt x="43750" y="389549"/>
                </a:lnTo>
                <a:lnTo>
                  <a:pt x="85969" y="395888"/>
                </a:lnTo>
                <a:lnTo>
                  <a:pt x="97535" y="396239"/>
                </a:lnTo>
                <a:lnTo>
                  <a:pt x="104298" y="396144"/>
                </a:lnTo>
                <a:lnTo>
                  <a:pt x="146303" y="390143"/>
                </a:lnTo>
                <a:lnTo>
                  <a:pt x="171920" y="379643"/>
                </a:lnTo>
                <a:lnTo>
                  <a:pt x="173735" y="378606"/>
                </a:lnTo>
                <a:close/>
              </a:path>
              <a:path w="227329" h="396240">
                <a:moveTo>
                  <a:pt x="213359" y="0"/>
                </a:moveTo>
                <a:lnTo>
                  <a:pt x="192023" y="0"/>
                </a:lnTo>
                <a:lnTo>
                  <a:pt x="188975" y="4571"/>
                </a:lnTo>
                <a:lnTo>
                  <a:pt x="187451" y="9143"/>
                </a:lnTo>
                <a:lnTo>
                  <a:pt x="185927" y="10667"/>
                </a:lnTo>
                <a:lnTo>
                  <a:pt x="184403" y="13715"/>
                </a:lnTo>
                <a:lnTo>
                  <a:pt x="178307" y="16763"/>
                </a:lnTo>
                <a:lnTo>
                  <a:pt x="176783" y="16763"/>
                </a:lnTo>
                <a:lnTo>
                  <a:pt x="172211" y="18287"/>
                </a:lnTo>
                <a:lnTo>
                  <a:pt x="16763" y="18287"/>
                </a:lnTo>
                <a:lnTo>
                  <a:pt x="16763" y="196595"/>
                </a:lnTo>
                <a:lnTo>
                  <a:pt x="38099" y="210311"/>
                </a:lnTo>
                <a:lnTo>
                  <a:pt x="44330" y="208495"/>
                </a:lnTo>
                <a:lnTo>
                  <a:pt x="50267" y="206751"/>
                </a:lnTo>
                <a:lnTo>
                  <a:pt x="53339" y="205893"/>
                </a:lnTo>
                <a:lnTo>
                  <a:pt x="53339" y="62483"/>
                </a:lnTo>
                <a:lnTo>
                  <a:pt x="208787" y="62483"/>
                </a:lnTo>
                <a:lnTo>
                  <a:pt x="213359" y="0"/>
                </a:lnTo>
                <a:close/>
              </a:path>
              <a:path w="227329" h="396240">
                <a:moveTo>
                  <a:pt x="227075" y="278891"/>
                </a:moveTo>
                <a:lnTo>
                  <a:pt x="220355" y="238044"/>
                </a:lnTo>
                <a:lnTo>
                  <a:pt x="198592" y="202727"/>
                </a:lnTo>
                <a:lnTo>
                  <a:pt x="163470" y="180209"/>
                </a:lnTo>
                <a:lnTo>
                  <a:pt x="122547" y="172347"/>
                </a:lnTo>
                <a:lnTo>
                  <a:pt x="109423" y="172224"/>
                </a:lnTo>
                <a:lnTo>
                  <a:pt x="103022" y="172309"/>
                </a:lnTo>
                <a:lnTo>
                  <a:pt x="64507" y="179222"/>
                </a:lnTo>
                <a:lnTo>
                  <a:pt x="53339" y="182879"/>
                </a:lnTo>
                <a:lnTo>
                  <a:pt x="53339" y="205893"/>
                </a:lnTo>
                <a:lnTo>
                  <a:pt x="55985" y="205154"/>
                </a:lnTo>
                <a:lnTo>
                  <a:pt x="61557" y="203777"/>
                </a:lnTo>
                <a:lnTo>
                  <a:pt x="99059" y="201167"/>
                </a:lnTo>
                <a:lnTo>
                  <a:pt x="104929" y="201270"/>
                </a:lnTo>
                <a:lnTo>
                  <a:pt x="142359" y="212089"/>
                </a:lnTo>
                <a:lnTo>
                  <a:pt x="167306" y="246840"/>
                </a:lnTo>
                <a:lnTo>
                  <a:pt x="173735" y="284987"/>
                </a:lnTo>
                <a:lnTo>
                  <a:pt x="173735" y="378606"/>
                </a:lnTo>
                <a:lnTo>
                  <a:pt x="177442" y="376488"/>
                </a:lnTo>
                <a:lnTo>
                  <a:pt x="207387" y="346725"/>
                </a:lnTo>
                <a:lnTo>
                  <a:pt x="210311" y="341375"/>
                </a:lnTo>
                <a:lnTo>
                  <a:pt x="213106" y="336691"/>
                </a:lnTo>
                <a:lnTo>
                  <a:pt x="225746" y="298131"/>
                </a:lnTo>
                <a:lnTo>
                  <a:pt x="226925" y="285465"/>
                </a:lnTo>
                <a:lnTo>
                  <a:pt x="227075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1484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ebuah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Rp100.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00.000.0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0,00.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12700" marR="2483485">
              <a:lnSpc>
                <a:spcPct val="120000"/>
              </a:lnSpc>
              <a:tabLst>
                <a:tab pos="527050" algn="l"/>
              </a:tabLst>
            </a:pPr>
            <a:r>
              <a:rPr sz="2800" spc="-5" dirty="0">
                <a:latin typeface="Cambria Math"/>
                <a:cs typeface="Cambria Math"/>
              </a:rPr>
              <a:t>a.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Rp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2.640.000.000,00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Rp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1.800.000.000,00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al)</a:t>
            </a:r>
            <a:endParaRPr sz="2800">
              <a:latin typeface="Cambria Math"/>
              <a:cs typeface="Cambria Math"/>
            </a:endParaRPr>
          </a:p>
          <a:p>
            <a:pPr marL="12700" marR="2483485">
              <a:lnSpc>
                <a:spcPct val="120000"/>
              </a:lnSpc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c.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Rp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1.800.000.000,00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Rp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1.200.000.000,00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al)</a:t>
            </a:r>
            <a:endParaRPr sz="2800">
              <a:latin typeface="Cambria Math"/>
              <a:cs typeface="Cambria Math"/>
            </a:endParaRP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mbria Math"/>
                <a:cs typeface="Cambria Math"/>
              </a:rPr>
              <a:t>e.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2.640.000.000,00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al)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653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30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30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30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30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30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30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30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30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30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30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30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30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30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30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30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8921" y="725423"/>
            <a:ext cx="115061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5177" y="725423"/>
            <a:ext cx="2496311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1509" y="725423"/>
            <a:ext cx="2081783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2842" y="1335023"/>
            <a:ext cx="1344167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981" y="1351787"/>
            <a:ext cx="1394459" cy="448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72120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</a:t>
            </a:r>
            <a:r>
              <a:rPr sz="2800" spc="-7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pun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518" y="725423"/>
            <a:ext cx="123139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1593" y="742187"/>
            <a:ext cx="2324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5713" y="7254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7739" y="147268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6502" y="725423"/>
            <a:ext cx="2496311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2702" y="1335023"/>
            <a:ext cx="2081783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1457" y="1335023"/>
            <a:ext cx="1344167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4121" y="1351787"/>
            <a:ext cx="1394459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87803"/>
            <a:ext cx="8070850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Ob</a:t>
            </a:r>
            <a:r>
              <a:rPr sz="2600" spc="-10" dirty="0">
                <a:latin typeface="Cambria Math"/>
                <a:cs typeface="Cambria Math"/>
              </a:rPr>
              <a:t>je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3902" y="3328922"/>
            <a:ext cx="5858510" cy="197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84505" algn="l"/>
                <a:tab pos="2084705" algn="l"/>
                <a:tab pos="2623820" algn="l"/>
                <a:tab pos="4321175" algn="l"/>
                <a:tab pos="5556885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endParaRPr sz="2600">
              <a:latin typeface="Cambria Math"/>
              <a:cs typeface="Cambria Math"/>
            </a:endParaRPr>
          </a:p>
          <a:p>
            <a:pPr marL="88900" marR="5080" algn="ctr">
              <a:lnSpc>
                <a:spcPts val="6190"/>
              </a:lnSpc>
              <a:spcBef>
                <a:spcPts val="720"/>
              </a:spcBef>
              <a:tabLst>
                <a:tab pos="649605" algn="l"/>
                <a:tab pos="1507490" algn="l"/>
                <a:tab pos="2326005" algn="l"/>
                <a:tab pos="2940050" algn="l"/>
                <a:tab pos="3180715" algn="l"/>
                <a:tab pos="3796029" algn="l"/>
                <a:tab pos="4713605" algn="l"/>
                <a:tab pos="5274310" algn="l"/>
                <a:tab pos="5569585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3408170"/>
            <a:ext cx="2029460" cy="221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>
              <a:lnSpc>
                <a:spcPct val="80000"/>
              </a:lnSpc>
              <a:buAutoNum type="arabi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buh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buh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buh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5767321"/>
            <a:ext cx="8071484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ct val="80000"/>
              </a:lnSpc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4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buh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009" y="635507"/>
            <a:ext cx="743775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</a:pPr>
            <a:r>
              <a:rPr sz="3600" spc="-10" dirty="0">
                <a:latin typeface="Cambria Math"/>
                <a:cs typeface="Cambria Math"/>
              </a:rPr>
              <a:t>No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ma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en</a:t>
            </a:r>
            <a:r>
              <a:rPr sz="3600" spc="-30" dirty="0">
                <a:latin typeface="Cambria Math"/>
                <a:cs typeface="Cambria Math"/>
              </a:rPr>
              <a:t>g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ila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5" dirty="0">
                <a:latin typeface="Cambria Math"/>
                <a:cs typeface="Cambria Math"/>
              </a:rPr>
              <a:t>o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i</a:t>
            </a:r>
            <a:r>
              <a:rPr sz="3600" spc="-5" dirty="0">
                <a:latin typeface="Cambria Math"/>
                <a:cs typeface="Cambria Math"/>
              </a:rPr>
              <a:t>f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1484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 err="1" smtClean="0">
                <a:latin typeface="Cambria Math"/>
                <a:cs typeface="Cambria Math"/>
              </a:rPr>
              <a:t>B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s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spc="-10" dirty="0" err="1" smtClean="0">
                <a:latin typeface="Cambria Math"/>
                <a:cs typeface="Cambria Math"/>
              </a:rPr>
              <a:t>r</a:t>
            </a:r>
            <a:r>
              <a:rPr sz="2800" spc="-55" dirty="0" err="1" smtClean="0">
                <a:latin typeface="Cambria Math"/>
                <a:cs typeface="Cambria Math"/>
              </a:rPr>
              <a:t>n</a:t>
            </a:r>
            <a:r>
              <a:rPr sz="2800" spc="-70" dirty="0" err="1" smtClean="0">
                <a:latin typeface="Cambria Math"/>
                <a:cs typeface="Cambria Math"/>
              </a:rPr>
              <a:t>y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140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1,2%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al.</a:t>
            </a:r>
            <a:endParaRPr sz="2800" dirty="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mua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im</a:t>
            </a:r>
            <a:r>
              <a:rPr sz="2800" spc="-15" dirty="0">
                <a:latin typeface="Cambria Math"/>
                <a:cs typeface="Cambria Math"/>
              </a:rPr>
              <a:t>ba</a:t>
            </a:r>
            <a:r>
              <a:rPr sz="2800" spc="-5" dirty="0">
                <a:latin typeface="Cambria Math"/>
                <a:cs typeface="Cambria Math"/>
              </a:rPr>
              <a:t>lan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ilai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ilai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apal.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541" y="635507"/>
            <a:ext cx="730758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na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da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20" dirty="0">
                <a:latin typeface="Cambria Math"/>
                <a:cs typeface="Cambria Math"/>
              </a:rPr>
              <a:t>r</a:t>
            </a:r>
            <a:r>
              <a:rPr sz="3600" spc="-30" dirty="0">
                <a:latin typeface="Cambria Math"/>
                <a:cs typeface="Cambria Math"/>
              </a:rPr>
              <a:t>k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ca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7803"/>
            <a:ext cx="8072755" cy="425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80000"/>
              </a:lnSpc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4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eh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30" dirty="0">
                <a:latin typeface="Cambria Math"/>
                <a:cs typeface="Cambria Math"/>
              </a:rPr>
              <a:t>r</a:t>
            </a:r>
            <a:r>
              <a:rPr sz="2300" spc="-10" dirty="0">
                <a:latin typeface="Cambria Math"/>
                <a:cs typeface="Cambria Math"/>
              </a:rPr>
              <a:t>ka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rj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nji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ca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er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1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k,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35" dirty="0">
                <a:latin typeface="Cambria Math"/>
                <a:cs typeface="Cambria Math"/>
              </a:rPr>
              <a:t>a</a:t>
            </a:r>
            <a:r>
              <a:rPr sz="2300" spc="-60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rut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l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jib</a:t>
            </a:r>
            <a:r>
              <a:rPr sz="2300" dirty="0">
                <a:latin typeface="Cambria Math"/>
                <a:cs typeface="Cambria Math"/>
              </a:rPr>
              <a:t>:</a:t>
            </a:r>
            <a:endParaRPr sz="2300">
              <a:latin typeface="Cambria Math"/>
              <a:cs typeface="Cambria Math"/>
            </a:endParaRPr>
          </a:p>
          <a:p>
            <a:pPr marL="378460" indent="-365760" algn="just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79095" algn="l"/>
              </a:tabLst>
            </a:pPr>
            <a:r>
              <a:rPr sz="2300" dirty="0">
                <a:latin typeface="Cambria Math"/>
                <a:cs typeface="Cambria Math"/>
              </a:rPr>
              <a:t>memo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PPh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rut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aat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5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;</a:t>
            </a:r>
            <a:endParaRPr sz="2300">
              <a:latin typeface="Cambria Math"/>
              <a:cs typeface="Cambria Math"/>
            </a:endParaRPr>
          </a:p>
          <a:p>
            <a:pPr marL="378460" marR="5715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ka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spc="15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PPh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(F</a:t>
            </a:r>
            <a:r>
              <a:rPr sz="2300" spc="-5" dirty="0">
                <a:latin typeface="Cambria Math"/>
                <a:cs typeface="Cambria Math"/>
              </a:rPr>
              <a:t>in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)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pih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dirty="0">
                <a:latin typeface="Cambria Math"/>
                <a:cs typeface="Cambria Math"/>
              </a:rPr>
              <a:t>ma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mempe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eh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.</a:t>
            </a:r>
            <a:endParaRPr sz="2300">
              <a:latin typeface="Cambria Math"/>
              <a:cs typeface="Cambria Math"/>
            </a:endParaRPr>
          </a:p>
          <a:p>
            <a:pPr marL="378460" marR="5715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Ph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9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9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rut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9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10" dirty="0">
                <a:latin typeface="Cambria Math"/>
                <a:cs typeface="Cambria Math"/>
              </a:rPr>
              <a:t>ep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Ka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os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Gi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-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60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1</a:t>
            </a:r>
            <a:r>
              <a:rPr sz="2300" dirty="0">
                <a:latin typeface="Cambria Math"/>
                <a:cs typeface="Cambria Math"/>
              </a:rPr>
              <a:t>0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bul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ut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gg</a:t>
            </a:r>
            <a:r>
              <a:rPr sz="2300" spc="-5" dirty="0">
                <a:latin typeface="Cambria Math"/>
                <a:cs typeface="Cambria Math"/>
              </a:rPr>
              <a:t>un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Su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(</a:t>
            </a:r>
            <a:r>
              <a:rPr sz="2300" spc="-5" dirty="0">
                <a:latin typeface="Cambria Math"/>
                <a:cs typeface="Cambria Math"/>
              </a:rPr>
              <a:t>SS</a:t>
            </a:r>
            <a:r>
              <a:rPr sz="2300" dirty="0">
                <a:latin typeface="Cambria Math"/>
                <a:cs typeface="Cambria Math"/>
              </a:rPr>
              <a:t>P);</a:t>
            </a:r>
            <a:endParaRPr sz="2300">
              <a:latin typeface="Cambria Math"/>
              <a:cs typeface="Cambria Math"/>
            </a:endParaRPr>
          </a:p>
          <a:p>
            <a:pPr marL="378460" marR="5080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po</a:t>
            </a:r>
            <a:r>
              <a:rPr sz="2300" spc="-30" dirty="0">
                <a:latin typeface="Cambria Math"/>
                <a:cs typeface="Cambria Math"/>
              </a:rPr>
              <a:t>r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3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15" dirty="0">
                <a:latin typeface="Cambria Math"/>
                <a:cs typeface="Cambria Math"/>
              </a:rPr>
              <a:t>uk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Ka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or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l</a:t>
            </a:r>
            <a:r>
              <a:rPr sz="2300" spc="-5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-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al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Cambria Math"/>
                <a:cs typeface="Cambria Math"/>
              </a:rPr>
              <a:t>2</a:t>
            </a:r>
            <a:r>
              <a:rPr sz="2300" dirty="0">
                <a:latin typeface="Cambria Math"/>
                <a:cs typeface="Cambria Math"/>
              </a:rPr>
              <a:t>0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ut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amp</a:t>
            </a:r>
            <a:r>
              <a:rPr sz="2300" spc="-5" dirty="0">
                <a:latin typeface="Cambria Math"/>
                <a:cs typeface="Cambria Math"/>
              </a:rPr>
              <a:t>ir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Lem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e-3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SS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Lem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e-2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PPh</a:t>
            </a:r>
            <a:endParaRPr sz="23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541" y="852170"/>
            <a:ext cx="730758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530" marR="5080" indent="-1053465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na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PP</a:t>
            </a:r>
            <a:r>
              <a:rPr sz="3600" spc="-5" dirty="0">
                <a:latin typeface="Cambria Math"/>
                <a:cs typeface="Cambria Math"/>
              </a:rPr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elai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ca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35" dirty="0">
                <a:latin typeface="Cambria Math"/>
                <a:cs typeface="Cambria Math"/>
              </a:rPr>
              <a:t>t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91117" y="2245287"/>
            <a:ext cx="882205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indent="0" algn="just">
              <a:lnSpc>
                <a:spcPct val="80000"/>
              </a:lnSpc>
              <a:buNone/>
            </a:pPr>
            <a:r>
              <a:rPr sz="2500" spc="-45" dirty="0"/>
              <a:t>P</a:t>
            </a:r>
            <a:r>
              <a:rPr sz="2500" dirty="0"/>
              <a:t>e</a:t>
            </a:r>
            <a:r>
              <a:rPr sz="2500" spc="-10" dirty="0"/>
              <a:t>n</a:t>
            </a:r>
            <a:r>
              <a:rPr sz="2500" spc="-15" dirty="0"/>
              <a:t>g</a:t>
            </a:r>
            <a:r>
              <a:rPr sz="2500" spc="-5" dirty="0"/>
              <a:t>ha</a:t>
            </a:r>
            <a:r>
              <a:rPr sz="2500" spc="-10" dirty="0"/>
              <a:t>s</a:t>
            </a:r>
            <a:r>
              <a:rPr sz="2500" spc="-5" dirty="0"/>
              <a:t>i</a:t>
            </a:r>
            <a:r>
              <a:rPr sz="2500" spc="-10" dirty="0"/>
              <a:t>l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-5" dirty="0"/>
              <a:t>i</a:t>
            </a:r>
            <a:r>
              <a:rPr sz="2500" spc="5" dirty="0"/>
              <a:t>p</a:t>
            </a:r>
            <a:r>
              <a:rPr sz="2500" spc="-10" dirty="0"/>
              <a:t>e</a:t>
            </a:r>
            <a:r>
              <a:rPr sz="2500" spc="-45" dirty="0"/>
              <a:t>r</a:t>
            </a:r>
            <a:r>
              <a:rPr sz="2500" dirty="0"/>
              <a:t>o</a:t>
            </a:r>
            <a:r>
              <a:rPr sz="2500" spc="5" dirty="0"/>
              <a:t>l</a:t>
            </a:r>
            <a:r>
              <a:rPr sz="2500" dirty="0"/>
              <a:t>e</a:t>
            </a:r>
            <a:r>
              <a:rPr sz="2500" spc="-5" dirty="0"/>
              <a:t>h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/>
              <a:t>s</a:t>
            </a:r>
            <a:r>
              <a:rPr sz="2500" spc="-10" dirty="0"/>
              <a:t>el</a:t>
            </a:r>
            <a:r>
              <a:rPr sz="2500" spc="-5" dirty="0"/>
              <a:t>a</a:t>
            </a:r>
            <a:r>
              <a:rPr sz="2500" spc="5" dirty="0"/>
              <a:t>i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5" dirty="0"/>
              <a:t>p</a:t>
            </a:r>
            <a:r>
              <a:rPr sz="2500" dirty="0"/>
              <a:t>e</a:t>
            </a:r>
            <a:r>
              <a:rPr sz="2500" spc="-5" dirty="0"/>
              <a:t>r</a:t>
            </a:r>
            <a:r>
              <a:rPr sz="2500" spc="-10" dirty="0"/>
              <a:t>j</a:t>
            </a:r>
            <a:r>
              <a:rPr sz="2500" spc="-5" dirty="0"/>
              <a:t>a</a:t>
            </a:r>
            <a:r>
              <a:rPr sz="2500" spc="0" dirty="0"/>
              <a:t>n</a:t>
            </a:r>
            <a:r>
              <a:rPr sz="2500" spc="-10" dirty="0"/>
              <a:t>j</a:t>
            </a:r>
            <a:r>
              <a:rPr sz="2500" spc="-5" dirty="0"/>
              <a:t>i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5" dirty="0"/>
              <a:t>p</a:t>
            </a:r>
            <a:r>
              <a:rPr sz="2500" dirty="0"/>
              <a:t>e</a:t>
            </a:r>
            <a:r>
              <a:rPr sz="2500" spc="-5" dirty="0"/>
              <a:t>r</a:t>
            </a:r>
            <a:r>
              <a:rPr sz="2500" dirty="0"/>
              <a:t>se</a:t>
            </a:r>
            <a:r>
              <a:rPr sz="2500" spc="-55" dirty="0"/>
              <a:t>w</a:t>
            </a:r>
            <a:r>
              <a:rPr sz="2500" spc="-5" dirty="0"/>
              <a:t>a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/>
              <a:t>a</a:t>
            </a:r>
            <a:r>
              <a:rPr sz="2500" spc="-15" dirty="0"/>
              <a:t>t</a:t>
            </a:r>
            <a:r>
              <a:rPr sz="2500" spc="-5" dirty="0"/>
              <a:t>au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car</a:t>
            </a:r>
            <a:r>
              <a:rPr sz="2500" spc="-25" dirty="0"/>
              <a:t>t</a:t>
            </a:r>
            <a:r>
              <a:rPr sz="2500" spc="-10" dirty="0"/>
              <a:t>e</a:t>
            </a:r>
            <a:r>
              <a:rPr sz="2500" spc="-245" dirty="0"/>
              <a:t>r</a:t>
            </a:r>
            <a:r>
              <a:rPr sz="2500" spc="-5" dirty="0"/>
              <a:t>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10" dirty="0"/>
              <a:t>m</a:t>
            </a:r>
            <a:r>
              <a:rPr sz="2500" spc="5" dirty="0"/>
              <a:t>a</a:t>
            </a:r>
            <a:r>
              <a:rPr sz="2500" spc="-35" dirty="0"/>
              <a:t>k</a:t>
            </a:r>
            <a:r>
              <a:rPr sz="2500" spc="-5" dirty="0"/>
              <a:t>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110" dirty="0"/>
              <a:t>W</a:t>
            </a:r>
            <a:r>
              <a:rPr sz="2500" spc="-5" dirty="0"/>
              <a:t>a</a:t>
            </a:r>
            <a:r>
              <a:rPr sz="2500" spc="-10" dirty="0"/>
              <a:t>j</a:t>
            </a:r>
            <a:r>
              <a:rPr sz="2500" spc="-5" dirty="0"/>
              <a:t>ib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55" dirty="0"/>
              <a:t>P</a:t>
            </a:r>
            <a:r>
              <a:rPr sz="2500" spc="-5" dirty="0"/>
              <a:t>a</a:t>
            </a:r>
            <a:r>
              <a:rPr sz="2500" spc="-10" dirty="0"/>
              <a:t>j</a:t>
            </a:r>
            <a:r>
              <a:rPr sz="2500" spc="-5" dirty="0"/>
              <a:t>ak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spc="5" dirty="0"/>
              <a:t>p</a:t>
            </a:r>
            <a:r>
              <a:rPr sz="2500" dirty="0"/>
              <a:t>e</a:t>
            </a:r>
            <a:r>
              <a:rPr sz="2500" spc="0" dirty="0"/>
              <a:t>r</a:t>
            </a:r>
            <a:r>
              <a:rPr sz="2500" spc="-5" dirty="0"/>
              <a:t>u</a:t>
            </a:r>
            <a:r>
              <a:rPr sz="2500" spc="-10" dirty="0"/>
              <a:t>s</a:t>
            </a:r>
            <a:r>
              <a:rPr sz="2500" spc="-5" dirty="0"/>
              <a:t>ahaan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spc="-5" dirty="0"/>
              <a:t>p</a:t>
            </a:r>
            <a:r>
              <a:rPr sz="2500" spc="-10" dirty="0"/>
              <a:t>el</a:t>
            </a:r>
            <a:r>
              <a:rPr sz="2500" spc="-50" dirty="0"/>
              <a:t>a</a:t>
            </a:r>
            <a:r>
              <a:rPr sz="2500" spc="-55" dirty="0"/>
              <a:t>y</a:t>
            </a:r>
            <a:r>
              <a:rPr sz="2500" spc="5" dirty="0"/>
              <a:t>a</a:t>
            </a:r>
            <a:r>
              <a:rPr sz="2500" spc="-55" dirty="0"/>
              <a:t>r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dirty="0"/>
              <a:t>d</a:t>
            </a:r>
            <a:r>
              <a:rPr sz="2500" spc="-5" dirty="0"/>
              <a:t>a</a:t>
            </a:r>
            <a:r>
              <a:rPr sz="2500" spc="-10" dirty="0"/>
              <a:t>l</a:t>
            </a:r>
            <a:r>
              <a:rPr sz="2500" spc="-5" dirty="0"/>
              <a:t>am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/>
              <a:t>ne</a:t>
            </a:r>
            <a:r>
              <a:rPr sz="2500" spc="-5" dirty="0"/>
              <a:t>g</a:t>
            </a:r>
            <a:r>
              <a:rPr sz="2500" spc="-10" dirty="0"/>
              <a:t>e</a:t>
            </a:r>
            <a:r>
              <a:rPr sz="2500" spc="-5" dirty="0"/>
              <a:t>ri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55" dirty="0"/>
              <a:t>w</a:t>
            </a:r>
            <a:r>
              <a:rPr sz="2500" spc="-5" dirty="0"/>
              <a:t>a</a:t>
            </a:r>
            <a:r>
              <a:rPr sz="2500" spc="-10" dirty="0"/>
              <a:t>j</a:t>
            </a:r>
            <a:r>
              <a:rPr sz="2500" spc="-5" dirty="0"/>
              <a:t>ib:</a:t>
            </a:r>
            <a:endParaRPr sz="2500" dirty="0">
              <a:latin typeface="Times New Roman"/>
              <a:cs typeface="Times New Roman"/>
            </a:endParaRPr>
          </a:p>
          <a:p>
            <a:pPr marL="378460" marR="5080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500" spc="-10" dirty="0"/>
              <a:t>m</a:t>
            </a:r>
            <a:r>
              <a:rPr sz="2500" dirty="0"/>
              <a:t>e</a:t>
            </a:r>
            <a:r>
              <a:rPr sz="2500" spc="-55" dirty="0"/>
              <a:t>n</a:t>
            </a:r>
            <a:r>
              <a:rPr sz="2500" spc="-40" dirty="0"/>
              <a:t>y</a:t>
            </a:r>
            <a:r>
              <a:rPr sz="2500" dirty="0"/>
              <a:t>e</a:t>
            </a:r>
            <a:r>
              <a:rPr sz="2500" spc="-35" dirty="0"/>
              <a:t>t</a:t>
            </a:r>
            <a:r>
              <a:rPr sz="2500" dirty="0"/>
              <a:t>o</a:t>
            </a:r>
            <a:r>
              <a:rPr sz="2500" spc="-5" dirty="0"/>
              <a:t>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10" dirty="0"/>
              <a:t>PP</a:t>
            </a:r>
            <a:r>
              <a:rPr sz="2500" spc="-5" dirty="0"/>
              <a:t>h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55" dirty="0"/>
              <a:t>y</a:t>
            </a:r>
            <a:r>
              <a:rPr sz="2500" spc="-5" dirty="0"/>
              <a:t>a</a:t>
            </a:r>
            <a:r>
              <a:rPr sz="2500" spc="-10" dirty="0"/>
              <a:t>n</a:t>
            </a:r>
            <a:r>
              <a:rPr sz="2500" spc="-5" dirty="0"/>
              <a:t>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25" dirty="0"/>
              <a:t>t</a:t>
            </a:r>
            <a:r>
              <a:rPr sz="2500" dirty="0"/>
              <a:t>e</a:t>
            </a:r>
            <a:r>
              <a:rPr sz="2500" spc="-5" dirty="0"/>
              <a:t>ru</a:t>
            </a:r>
            <a:r>
              <a:rPr sz="2500" spc="-15" dirty="0"/>
              <a:t>t</a:t>
            </a:r>
            <a:r>
              <a:rPr sz="2500" spc="5" dirty="0"/>
              <a:t>a</a:t>
            </a:r>
            <a:r>
              <a:rPr sz="2500" spc="-10" dirty="0"/>
              <a:t>n</a:t>
            </a:r>
            <a:r>
              <a:rPr sz="2500" spc="-5" dirty="0"/>
              <a:t>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45" dirty="0"/>
              <a:t>k</a:t>
            </a:r>
            <a:r>
              <a:rPr sz="2500" spc="-5" dirty="0"/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5" dirty="0"/>
              <a:t>ba</a:t>
            </a:r>
            <a:r>
              <a:rPr sz="2500" spc="-10" dirty="0"/>
              <a:t>n</a:t>
            </a:r>
            <a:r>
              <a:rPr sz="2500" spc="-5" dirty="0"/>
              <a:t>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5" dirty="0"/>
              <a:t>p</a:t>
            </a:r>
            <a:r>
              <a:rPr sz="2500" dirty="0"/>
              <a:t>e</a:t>
            </a:r>
            <a:r>
              <a:rPr sz="2500" spc="-5" dirty="0"/>
              <a:t>r</a:t>
            </a:r>
            <a:r>
              <a:rPr sz="2500" dirty="0"/>
              <a:t>s</a:t>
            </a:r>
            <a:r>
              <a:rPr sz="2500" spc="-10" dirty="0"/>
              <a:t>e</a:t>
            </a:r>
            <a:r>
              <a:rPr sz="2500" spc="-5" dirty="0"/>
              <a:t>p</a:t>
            </a:r>
            <a:r>
              <a:rPr sz="2500" dirty="0"/>
              <a:t>s</a:t>
            </a:r>
            <a:r>
              <a:rPr sz="2500" spc="-5" dirty="0"/>
              <a:t>i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5" dirty="0"/>
              <a:t>a</a:t>
            </a:r>
            <a:r>
              <a:rPr sz="2500" spc="-15" dirty="0"/>
              <a:t>t</a:t>
            </a:r>
            <a:r>
              <a:rPr sz="2500" spc="5" dirty="0"/>
              <a:t>a</a:t>
            </a:r>
            <a:r>
              <a:rPr sz="2500" spc="-5" dirty="0"/>
              <a:t>u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Ka</a:t>
            </a:r>
            <a:r>
              <a:rPr sz="2500" spc="0" dirty="0"/>
              <a:t>n</a:t>
            </a:r>
            <a:r>
              <a:rPr sz="2500" spc="-35" dirty="0"/>
              <a:t>t</a:t>
            </a:r>
            <a:r>
              <a:rPr sz="2500" dirty="0"/>
              <a:t>o</a:t>
            </a:r>
            <a:r>
              <a:rPr sz="2500" spc="-5" dirty="0"/>
              <a:t>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spc="-45" dirty="0"/>
              <a:t>P</a:t>
            </a:r>
            <a:r>
              <a:rPr sz="2500" dirty="0"/>
              <a:t>o</a:t>
            </a:r>
            <a:r>
              <a:rPr sz="2500" spc="-5" dirty="0"/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spc="-10" dirty="0"/>
              <a:t>G</a:t>
            </a:r>
            <a:r>
              <a:rPr sz="2500" spc="-5" dirty="0"/>
              <a:t>i</a:t>
            </a:r>
            <a:r>
              <a:rPr sz="2500" spc="-30" dirty="0"/>
              <a:t>r</a:t>
            </a:r>
            <a:r>
              <a:rPr sz="2500" spc="-5" dirty="0"/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dirty="0"/>
              <a:t>s</a:t>
            </a:r>
            <a:r>
              <a:rPr sz="2500" spc="-10" dirty="0"/>
              <a:t>el</a:t>
            </a:r>
            <a:r>
              <a:rPr sz="2500" spc="-5" dirty="0"/>
              <a:t>a</a:t>
            </a:r>
            <a:r>
              <a:rPr sz="2500" spc="-10" dirty="0"/>
              <a:t>m</a:t>
            </a:r>
            <a:r>
              <a:rPr sz="2500" spc="-5" dirty="0"/>
              <a:t>b</a:t>
            </a:r>
            <a:r>
              <a:rPr sz="2500" spc="5" dirty="0"/>
              <a:t>a</a:t>
            </a:r>
            <a:r>
              <a:rPr sz="2500" spc="-15" dirty="0"/>
              <a:t>t</a:t>
            </a:r>
            <a:r>
              <a:rPr sz="2500" spc="-10" dirty="0"/>
              <a:t>-l</a:t>
            </a:r>
            <a:r>
              <a:rPr sz="2500" spc="-5" dirty="0"/>
              <a:t>a</a:t>
            </a:r>
            <a:r>
              <a:rPr sz="2500" spc="-10" dirty="0"/>
              <a:t>m</a:t>
            </a:r>
            <a:r>
              <a:rPr sz="2500" spc="-5" dirty="0"/>
              <a:t>ba</a:t>
            </a:r>
            <a:r>
              <a:rPr sz="2500" dirty="0"/>
              <a:t>t</a:t>
            </a:r>
            <a:r>
              <a:rPr sz="2500" spc="-55" dirty="0"/>
              <a:t>n</a:t>
            </a:r>
            <a:r>
              <a:rPr sz="2500" spc="-40" dirty="0"/>
              <a:t>y</a:t>
            </a:r>
            <a:r>
              <a:rPr sz="2500" spc="-5" dirty="0"/>
              <a:t>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55" dirty="0">
                <a:latin typeface="Times New Roman"/>
                <a:cs typeface="Times New Roman"/>
              </a:rPr>
              <a:t> </a:t>
            </a:r>
            <a:r>
              <a:rPr sz="2500" spc="-15" dirty="0"/>
              <a:t>t</a:t>
            </a:r>
            <a:r>
              <a:rPr sz="2500" spc="-5" dirty="0"/>
              <a:t>a</a:t>
            </a:r>
            <a:r>
              <a:rPr sz="2500" spc="-10" dirty="0"/>
              <a:t>n</a:t>
            </a:r>
            <a:r>
              <a:rPr sz="2500" spc="0" dirty="0"/>
              <a:t>g</a:t>
            </a:r>
            <a:r>
              <a:rPr sz="2500" spc="-30" dirty="0"/>
              <a:t>g</a:t>
            </a:r>
            <a:r>
              <a:rPr sz="2500" spc="-5" dirty="0"/>
              <a:t>a</a:t>
            </a:r>
            <a:r>
              <a:rPr sz="2500" dirty="0"/>
              <a:t>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55" dirty="0">
                <a:latin typeface="Times New Roman"/>
                <a:cs typeface="Times New Roman"/>
              </a:rPr>
              <a:t> </a:t>
            </a:r>
            <a:r>
              <a:rPr sz="2500" spc="-10" dirty="0"/>
              <a:t>1</a:t>
            </a:r>
            <a:r>
              <a:rPr sz="2500" spc="-5" dirty="0"/>
              <a:t>5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bu</a:t>
            </a:r>
            <a:r>
              <a:rPr sz="2500" spc="-10" dirty="0"/>
              <a:t>l</a:t>
            </a:r>
            <a:r>
              <a:rPr sz="2500" spc="-5" dirty="0"/>
              <a:t>an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5" dirty="0"/>
              <a:t>b</a:t>
            </a:r>
            <a:r>
              <a:rPr sz="2500" spc="-10" dirty="0"/>
              <a:t>e</a:t>
            </a:r>
            <a:r>
              <a:rPr sz="2500" spc="-5" dirty="0"/>
              <a:t>r</a:t>
            </a:r>
            <a:r>
              <a:rPr sz="2500" spc="5" dirty="0"/>
              <a:t>i</a:t>
            </a:r>
            <a:r>
              <a:rPr sz="2500" spc="-45" dirty="0"/>
              <a:t>k</a:t>
            </a:r>
            <a:r>
              <a:rPr sz="2500" spc="-5" dirty="0"/>
              <a:t>ut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/>
              <a:t>se</a:t>
            </a:r>
            <a:r>
              <a:rPr sz="2500" spc="-25" dirty="0"/>
              <a:t>t</a:t>
            </a:r>
            <a:r>
              <a:rPr sz="2500" dirty="0"/>
              <a:t>e</a:t>
            </a:r>
            <a:r>
              <a:rPr sz="2500" spc="-10" dirty="0"/>
              <a:t>l</a:t>
            </a:r>
            <a:r>
              <a:rPr sz="2500" spc="-5" dirty="0"/>
              <a:t>ah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20" dirty="0"/>
              <a:t>b</a:t>
            </a:r>
            <a:r>
              <a:rPr sz="2500" spc="-5" dirty="0"/>
              <a:t>u</a:t>
            </a:r>
            <a:r>
              <a:rPr sz="2500" spc="-10" dirty="0"/>
              <a:t>l</a:t>
            </a:r>
            <a:r>
              <a:rPr sz="2500" spc="-5" dirty="0"/>
              <a:t>an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5" dirty="0"/>
              <a:t>i</a:t>
            </a:r>
            <a:r>
              <a:rPr sz="2500" spc="-25" dirty="0"/>
              <a:t>t</a:t>
            </a:r>
            <a:r>
              <a:rPr sz="2500" dirty="0"/>
              <a:t>e</a:t>
            </a:r>
            <a:r>
              <a:rPr sz="2500" spc="-5" dirty="0"/>
              <a:t>ri</a:t>
            </a:r>
            <a:r>
              <a:rPr sz="2500" spc="-10" dirty="0"/>
              <a:t>m</a:t>
            </a:r>
            <a:r>
              <a:rPr sz="2500" spc="-5" dirty="0"/>
              <a:t>a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5" dirty="0"/>
              <a:t>a</a:t>
            </a:r>
            <a:r>
              <a:rPr sz="2500" spc="-15" dirty="0"/>
              <a:t>t</a:t>
            </a:r>
            <a:r>
              <a:rPr sz="2500" spc="-5" dirty="0"/>
              <a:t>au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-5" dirty="0"/>
              <a:t>i</a:t>
            </a:r>
            <a:r>
              <a:rPr sz="2500" spc="5" dirty="0"/>
              <a:t>p</a:t>
            </a:r>
            <a:r>
              <a:rPr sz="2500" spc="-10" dirty="0"/>
              <a:t>e</a:t>
            </a:r>
            <a:r>
              <a:rPr sz="2500" spc="-45" dirty="0"/>
              <a:t>r</a:t>
            </a:r>
            <a:r>
              <a:rPr sz="2500" dirty="0"/>
              <a:t>o</a:t>
            </a:r>
            <a:r>
              <a:rPr sz="2500" spc="5" dirty="0"/>
              <a:t>l</a:t>
            </a:r>
            <a:r>
              <a:rPr sz="2500" spc="-10" dirty="0"/>
              <a:t>e</a:t>
            </a:r>
            <a:r>
              <a:rPr sz="2500" spc="0" dirty="0"/>
              <a:t>h</a:t>
            </a:r>
            <a:r>
              <a:rPr sz="2500" spc="-45" dirty="0"/>
              <a:t>n</a:t>
            </a:r>
            <a:r>
              <a:rPr sz="2500" spc="-55" dirty="0"/>
              <a:t>y</a:t>
            </a:r>
            <a:r>
              <a:rPr sz="2500" spc="-5" dirty="0"/>
              <a:t>a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p</a:t>
            </a:r>
            <a:r>
              <a:rPr sz="2500" spc="-10" dirty="0"/>
              <a:t>en</a:t>
            </a:r>
            <a:r>
              <a:rPr sz="2500" spc="-15" dirty="0"/>
              <a:t>g</a:t>
            </a:r>
            <a:r>
              <a:rPr sz="2500" spc="-5" dirty="0"/>
              <a:t>ha</a:t>
            </a:r>
            <a:r>
              <a:rPr sz="2500" spc="-10" dirty="0"/>
              <a:t>s</a:t>
            </a:r>
            <a:r>
              <a:rPr sz="2500" spc="-5" dirty="0"/>
              <a:t>i</a:t>
            </a:r>
            <a:r>
              <a:rPr sz="2500" spc="-10" dirty="0"/>
              <a:t>l</a:t>
            </a:r>
            <a:r>
              <a:rPr sz="2500" spc="-5" dirty="0"/>
              <a:t>a</a:t>
            </a:r>
            <a:r>
              <a:rPr sz="2500" spc="-10" dirty="0"/>
              <a:t>n</a:t>
            </a:r>
            <a:r>
              <a:rPr sz="2500" spc="-5" dirty="0"/>
              <a:t>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/>
              <a:t>den</a:t>
            </a:r>
            <a:r>
              <a:rPr sz="2500" spc="-30" dirty="0"/>
              <a:t>g</a:t>
            </a:r>
            <a:r>
              <a:rPr sz="2500" spc="-5" dirty="0"/>
              <a:t>an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0" dirty="0"/>
              <a:t>men</a:t>
            </a:r>
            <a:r>
              <a:rPr sz="2500" spc="-5" dirty="0"/>
              <a:t>ggu</a:t>
            </a:r>
            <a:r>
              <a:rPr sz="2500" spc="-10" dirty="0"/>
              <a:t>n</a:t>
            </a:r>
            <a:r>
              <a:rPr sz="2500" spc="-5" dirty="0"/>
              <a:t>a</a:t>
            </a:r>
            <a:r>
              <a:rPr sz="2500" spc="-35" dirty="0"/>
              <a:t>k</a:t>
            </a:r>
            <a:r>
              <a:rPr sz="2500" spc="-5" dirty="0"/>
              <a:t>an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/>
              <a:t>SS</a:t>
            </a:r>
            <a:r>
              <a:rPr sz="2500" spc="-5" dirty="0"/>
              <a:t>P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/>
              <a:t>F</a:t>
            </a:r>
            <a:r>
              <a:rPr sz="2500" spc="-5" dirty="0"/>
              <a:t>i</a:t>
            </a:r>
            <a:r>
              <a:rPr sz="2500" spc="-10" dirty="0"/>
              <a:t>n</a:t>
            </a:r>
            <a:r>
              <a:rPr sz="2500" spc="-5" dirty="0"/>
              <a:t>a</a:t>
            </a:r>
            <a:r>
              <a:rPr sz="2500" spc="-10" dirty="0"/>
              <a:t>l</a:t>
            </a:r>
            <a:r>
              <a:rPr sz="2500" spc="-5" dirty="0"/>
              <a:t>;</a:t>
            </a:r>
            <a:endParaRPr sz="2500" dirty="0">
              <a:latin typeface="Times New Roman"/>
              <a:cs typeface="Times New Roman"/>
            </a:endParaRPr>
          </a:p>
          <a:p>
            <a:pPr marL="378460" marR="5715" indent="-36576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500" spc="-10" dirty="0"/>
              <a:t>mel</a:t>
            </a:r>
            <a:r>
              <a:rPr sz="2500" spc="-5" dirty="0"/>
              <a:t>ap</a:t>
            </a:r>
            <a:r>
              <a:rPr sz="2500" dirty="0"/>
              <a:t>o</a:t>
            </a:r>
            <a:r>
              <a:rPr sz="2500" spc="-5" dirty="0"/>
              <a:t>r</a:t>
            </a:r>
            <a:r>
              <a:rPr sz="2500" spc="-35" dirty="0"/>
              <a:t>k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 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5" dirty="0"/>
              <a:t>p</a:t>
            </a:r>
            <a:r>
              <a:rPr sz="2500" spc="-10" dirty="0"/>
              <a:t>e</a:t>
            </a:r>
            <a:r>
              <a:rPr sz="2500" spc="-55" dirty="0"/>
              <a:t>n</a:t>
            </a:r>
            <a:r>
              <a:rPr sz="2500" spc="-40" dirty="0"/>
              <a:t>y</a:t>
            </a:r>
            <a:r>
              <a:rPr sz="2500" dirty="0"/>
              <a:t>e</a:t>
            </a:r>
            <a:r>
              <a:rPr sz="2500" spc="-25" dirty="0"/>
              <a:t>t</a:t>
            </a:r>
            <a:r>
              <a:rPr sz="2500" dirty="0"/>
              <a:t>o</a:t>
            </a:r>
            <a:r>
              <a:rPr sz="2500" spc="-55" dirty="0"/>
              <a:t>r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 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55" dirty="0"/>
              <a:t>y</a:t>
            </a:r>
            <a:r>
              <a:rPr sz="2500" spc="-5" dirty="0"/>
              <a:t>a</a:t>
            </a:r>
            <a:r>
              <a:rPr sz="2500" spc="0" dirty="0"/>
              <a:t>n</a:t>
            </a:r>
            <a:r>
              <a:rPr sz="2500" spc="-5" dirty="0"/>
              <a:t>g</a:t>
            </a:r>
            <a:r>
              <a:rPr sz="2500" dirty="0">
                <a:latin typeface="Times New Roman"/>
                <a:cs typeface="Times New Roman"/>
              </a:rPr>
              <a:t>  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-5" dirty="0"/>
              <a:t>i</a:t>
            </a:r>
            <a:r>
              <a:rPr sz="2500" spc="5" dirty="0"/>
              <a:t>l</a:t>
            </a:r>
            <a:r>
              <a:rPr sz="2500" spc="-5" dirty="0"/>
              <a:t>a</a:t>
            </a:r>
            <a:r>
              <a:rPr sz="2500" spc="-45" dirty="0"/>
              <a:t>k</a:t>
            </a:r>
            <a:r>
              <a:rPr sz="2500" spc="0" dirty="0"/>
              <a:t>u</a:t>
            </a:r>
            <a:r>
              <a:rPr sz="2500" spc="-35" dirty="0"/>
              <a:t>k</a:t>
            </a:r>
            <a:r>
              <a:rPr sz="2500" spc="5" dirty="0"/>
              <a:t>a</a:t>
            </a:r>
            <a:r>
              <a:rPr sz="2500" spc="-5" dirty="0"/>
              <a:t>n</a:t>
            </a:r>
            <a:r>
              <a:rPr sz="2500" dirty="0">
                <a:latin typeface="Times New Roman"/>
                <a:cs typeface="Times New Roman"/>
              </a:rPr>
              <a:t>  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45" dirty="0"/>
              <a:t>k</a:t>
            </a:r>
            <a:r>
              <a:rPr sz="2500" spc="-5" dirty="0"/>
              <a:t>e</a:t>
            </a:r>
            <a:r>
              <a:rPr sz="2500" dirty="0">
                <a:latin typeface="Times New Roman"/>
                <a:cs typeface="Times New Roman"/>
              </a:rPr>
              <a:t>  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5" dirty="0"/>
              <a:t>K</a:t>
            </a:r>
            <a:r>
              <a:rPr sz="2500" spc="5" dirty="0"/>
              <a:t>a</a:t>
            </a:r>
            <a:r>
              <a:rPr sz="2500" spc="0" dirty="0"/>
              <a:t>n</a:t>
            </a:r>
            <a:r>
              <a:rPr sz="2500" spc="-35" dirty="0"/>
              <a:t>t</a:t>
            </a:r>
            <a:r>
              <a:rPr sz="2500" dirty="0"/>
              <a:t>o</a:t>
            </a:r>
            <a:r>
              <a:rPr sz="2500" spc="-5" dirty="0"/>
              <a:t>r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45" dirty="0"/>
              <a:t>P</a:t>
            </a:r>
            <a:r>
              <a:rPr sz="2500" spc="-10" dirty="0"/>
              <a:t>el</a:t>
            </a:r>
            <a:r>
              <a:rPr sz="2500" spc="-50" dirty="0"/>
              <a:t>a</a:t>
            </a:r>
            <a:r>
              <a:rPr sz="2500" spc="-55" dirty="0"/>
              <a:t>y</a:t>
            </a:r>
            <a:r>
              <a:rPr sz="2500" spc="5" dirty="0"/>
              <a:t>a</a:t>
            </a:r>
            <a:r>
              <a:rPr sz="2500" spc="-10" dirty="0"/>
              <a:t>n</a:t>
            </a:r>
            <a:r>
              <a:rPr sz="2500" spc="-5" dirty="0"/>
              <a:t>an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 </a:t>
            </a:r>
            <a:r>
              <a:rPr sz="2500" spc="-55" dirty="0"/>
              <a:t>P</a:t>
            </a:r>
            <a:r>
              <a:rPr sz="2500" spc="-5" dirty="0"/>
              <a:t>a</a:t>
            </a:r>
            <a:r>
              <a:rPr sz="2500" spc="-10" dirty="0"/>
              <a:t>j</a:t>
            </a:r>
            <a:r>
              <a:rPr sz="2500" spc="-5" dirty="0"/>
              <a:t>ak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65" dirty="0">
                <a:latin typeface="Times New Roman"/>
                <a:cs typeface="Times New Roman"/>
              </a:rPr>
              <a:t> </a:t>
            </a:r>
            <a:r>
              <a:rPr sz="2500" dirty="0"/>
              <a:t>s</a:t>
            </a:r>
            <a:r>
              <a:rPr sz="2500" spc="-10" dirty="0"/>
              <a:t>el</a:t>
            </a:r>
            <a:r>
              <a:rPr sz="2500" spc="5" dirty="0"/>
              <a:t>a</a:t>
            </a:r>
            <a:r>
              <a:rPr sz="2500" spc="-10" dirty="0"/>
              <a:t>m</a:t>
            </a:r>
            <a:r>
              <a:rPr sz="2500" spc="-5" dirty="0"/>
              <a:t>ba</a:t>
            </a:r>
            <a:r>
              <a:rPr sz="2500" spc="-15" dirty="0"/>
              <a:t>t</a:t>
            </a:r>
            <a:r>
              <a:rPr sz="2500" spc="-10" dirty="0"/>
              <a:t>-l</a:t>
            </a:r>
            <a:r>
              <a:rPr sz="2500" spc="-5" dirty="0"/>
              <a:t>a</a:t>
            </a:r>
            <a:r>
              <a:rPr sz="2500" spc="-10" dirty="0"/>
              <a:t>m</a:t>
            </a:r>
            <a:r>
              <a:rPr sz="2500" spc="-5" dirty="0"/>
              <a:t>ba</a:t>
            </a:r>
            <a:r>
              <a:rPr sz="2500" spc="-15" dirty="0"/>
              <a:t>t</a:t>
            </a:r>
            <a:r>
              <a:rPr sz="2500" spc="-55" dirty="0"/>
              <a:t>ny</a:t>
            </a:r>
            <a:r>
              <a:rPr sz="2500" spc="-5" dirty="0"/>
              <a:t>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15" dirty="0"/>
              <a:t>t</a:t>
            </a:r>
            <a:r>
              <a:rPr sz="2500" spc="5" dirty="0"/>
              <a:t>a</a:t>
            </a:r>
            <a:r>
              <a:rPr sz="2500" spc="-10" dirty="0"/>
              <a:t>n</a:t>
            </a:r>
            <a:r>
              <a:rPr sz="2500" spc="0" dirty="0"/>
              <a:t>g</a:t>
            </a:r>
            <a:r>
              <a:rPr sz="2500" spc="-30" dirty="0"/>
              <a:t>g</a:t>
            </a:r>
            <a:r>
              <a:rPr sz="2500" spc="-5" dirty="0"/>
              <a:t>a</a:t>
            </a:r>
            <a:r>
              <a:rPr sz="2500" dirty="0"/>
              <a:t>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Times New Roman"/>
                <a:cs typeface="Times New Roman"/>
              </a:rPr>
              <a:t> </a:t>
            </a:r>
            <a:r>
              <a:rPr sz="2500" spc="0" dirty="0"/>
              <a:t>2</a:t>
            </a:r>
            <a:r>
              <a:rPr sz="2500" spc="-5" dirty="0"/>
              <a:t>0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75" dirty="0">
                <a:latin typeface="Times New Roman"/>
                <a:cs typeface="Times New Roman"/>
              </a:rPr>
              <a:t> </a:t>
            </a:r>
            <a:r>
              <a:rPr sz="2500" spc="-5" dirty="0"/>
              <a:t>bu</a:t>
            </a:r>
            <a:r>
              <a:rPr sz="2500" spc="-10" dirty="0"/>
              <a:t>l</a:t>
            </a:r>
            <a:r>
              <a:rPr sz="2500" spc="-5" dirty="0"/>
              <a:t>an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b</a:t>
            </a:r>
            <a:r>
              <a:rPr sz="2500" spc="-10" dirty="0"/>
              <a:t>e</a:t>
            </a:r>
            <a:r>
              <a:rPr sz="2500" spc="-5" dirty="0"/>
              <a:t>r</a:t>
            </a:r>
            <a:r>
              <a:rPr sz="2500" spc="5" dirty="0"/>
              <a:t>i</a:t>
            </a:r>
            <a:r>
              <a:rPr sz="2500" spc="-45" dirty="0"/>
              <a:t>k</a:t>
            </a:r>
            <a:r>
              <a:rPr sz="2500" spc="0" dirty="0"/>
              <a:t>u</a:t>
            </a:r>
            <a:r>
              <a:rPr sz="2500" spc="-5" dirty="0"/>
              <a:t>t</a:t>
            </a:r>
            <a:r>
              <a:rPr sz="2500" dirty="0">
                <a:latin typeface="Times New Roman"/>
                <a:cs typeface="Times New Roman"/>
              </a:rPr>
              <a:t>   </a:t>
            </a:r>
            <a:r>
              <a:rPr sz="2500" spc="-300" dirty="0">
                <a:latin typeface="Times New Roman"/>
                <a:cs typeface="Times New Roman"/>
              </a:rPr>
              <a:t> </a:t>
            </a:r>
            <a:r>
              <a:rPr sz="2500" dirty="0"/>
              <a:t>se</a:t>
            </a:r>
            <a:r>
              <a:rPr sz="2500" spc="-25" dirty="0"/>
              <a:t>t</a:t>
            </a:r>
            <a:r>
              <a:rPr sz="2500" spc="-10" dirty="0"/>
              <a:t>el</a:t>
            </a:r>
            <a:r>
              <a:rPr sz="2500" spc="-5" dirty="0"/>
              <a:t>ah</a:t>
            </a:r>
            <a:r>
              <a:rPr sz="2500" dirty="0">
                <a:latin typeface="Times New Roman"/>
                <a:cs typeface="Times New Roman"/>
              </a:rPr>
              <a:t>   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spc="-5" dirty="0"/>
              <a:t>bu</a:t>
            </a:r>
            <a:r>
              <a:rPr sz="2500" spc="-10" dirty="0"/>
              <a:t>l</a:t>
            </a:r>
            <a:r>
              <a:rPr sz="2500" spc="-5" dirty="0"/>
              <a:t>an</a:t>
            </a:r>
            <a:r>
              <a:rPr sz="2500" dirty="0">
                <a:latin typeface="Times New Roman"/>
                <a:cs typeface="Times New Roman"/>
              </a:rPr>
              <a:t>   </a:t>
            </a:r>
            <a:r>
              <a:rPr sz="2500" spc="-295" dirty="0">
                <a:latin typeface="Times New Roman"/>
                <a:cs typeface="Times New Roman"/>
              </a:rPr>
              <a:t> </a:t>
            </a:r>
            <a:r>
              <a:rPr sz="2500" dirty="0"/>
              <a:t>d</a:t>
            </a:r>
            <a:r>
              <a:rPr sz="2500" spc="5" dirty="0"/>
              <a:t>i</a:t>
            </a:r>
            <a:r>
              <a:rPr sz="2500" spc="-25" dirty="0"/>
              <a:t>t</a:t>
            </a:r>
            <a:r>
              <a:rPr sz="2500" spc="-10" dirty="0"/>
              <a:t>e</a:t>
            </a:r>
            <a:r>
              <a:rPr sz="2500" spc="-5" dirty="0"/>
              <a:t>r</a:t>
            </a:r>
            <a:r>
              <a:rPr sz="2500" spc="5" dirty="0"/>
              <a:t>i</a:t>
            </a:r>
            <a:r>
              <a:rPr sz="2500" spc="-10" dirty="0"/>
              <a:t>m</a:t>
            </a:r>
            <a:r>
              <a:rPr sz="2500" spc="-5" dirty="0"/>
              <a:t>a</a:t>
            </a:r>
            <a:r>
              <a:rPr sz="2500" dirty="0">
                <a:latin typeface="Times New Roman"/>
                <a:cs typeface="Times New Roman"/>
              </a:rPr>
              <a:t>   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spc="-5" dirty="0"/>
              <a:t>a</a:t>
            </a:r>
            <a:r>
              <a:rPr sz="2500" spc="-15" dirty="0"/>
              <a:t>t</a:t>
            </a:r>
            <a:r>
              <a:rPr sz="2500" spc="-5" dirty="0"/>
              <a:t>au</a:t>
            </a:r>
            <a:r>
              <a:rPr sz="2500" dirty="0">
                <a:latin typeface="Times New Roman"/>
                <a:cs typeface="Times New Roman"/>
              </a:rPr>
              <a:t>   </a:t>
            </a:r>
            <a:r>
              <a:rPr sz="2500" spc="-295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-5" dirty="0"/>
              <a:t>i</a:t>
            </a:r>
            <a:r>
              <a:rPr sz="2500" spc="5" dirty="0"/>
              <a:t>p</a:t>
            </a:r>
            <a:r>
              <a:rPr sz="2500" spc="-10" dirty="0"/>
              <a:t>e</a:t>
            </a:r>
            <a:r>
              <a:rPr sz="2500" spc="-45" dirty="0"/>
              <a:t>r</a:t>
            </a:r>
            <a:r>
              <a:rPr sz="2500" dirty="0"/>
              <a:t>o</a:t>
            </a:r>
            <a:r>
              <a:rPr sz="2500" spc="5" dirty="0"/>
              <a:t>l</a:t>
            </a:r>
            <a:r>
              <a:rPr sz="2500" dirty="0"/>
              <a:t>e</a:t>
            </a:r>
            <a:r>
              <a:rPr sz="2500" spc="-5" dirty="0"/>
              <a:t>h</a:t>
            </a:r>
            <a:r>
              <a:rPr sz="2500" spc="-55" dirty="0"/>
              <a:t>ny</a:t>
            </a:r>
            <a:r>
              <a:rPr sz="2500" spc="-5" dirty="0"/>
              <a:t>a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/>
              <a:t>p</a:t>
            </a:r>
            <a:r>
              <a:rPr sz="2500" spc="-10" dirty="0"/>
              <a:t>en</a:t>
            </a:r>
            <a:r>
              <a:rPr sz="2500" spc="-15" dirty="0"/>
              <a:t>g</a:t>
            </a:r>
            <a:r>
              <a:rPr sz="2500" spc="-5" dirty="0"/>
              <a:t>ha</a:t>
            </a:r>
            <a:r>
              <a:rPr sz="2500" spc="-10" dirty="0"/>
              <a:t>s</a:t>
            </a:r>
            <a:r>
              <a:rPr sz="2500" spc="-5" dirty="0"/>
              <a:t>i</a:t>
            </a:r>
            <a:r>
              <a:rPr sz="2500" spc="-10" dirty="0"/>
              <a:t>l</a:t>
            </a:r>
            <a:r>
              <a:rPr sz="2500" spc="-5" dirty="0"/>
              <a:t>a</a:t>
            </a:r>
            <a:r>
              <a:rPr sz="2500" spc="-10" dirty="0"/>
              <a:t>n</a:t>
            </a:r>
            <a:r>
              <a:rPr sz="2500" spc="-5" dirty="0"/>
              <a:t>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/>
              <a:t>d</a:t>
            </a:r>
            <a:r>
              <a:rPr sz="2500" spc="-5" dirty="0"/>
              <a:t>i</a:t>
            </a:r>
            <a:r>
              <a:rPr sz="2500" spc="-10" dirty="0"/>
              <a:t>l</a:t>
            </a:r>
            <a:r>
              <a:rPr sz="2500" spc="-5" dirty="0"/>
              <a:t>a</a:t>
            </a:r>
            <a:r>
              <a:rPr sz="2500" spc="-10" dirty="0"/>
              <a:t>m</a:t>
            </a:r>
            <a:r>
              <a:rPr sz="2500" spc="-5" dirty="0"/>
              <a:t>piri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/>
              <a:t>den</a:t>
            </a:r>
            <a:r>
              <a:rPr sz="2500" spc="-30" dirty="0"/>
              <a:t>g</a:t>
            </a:r>
            <a:r>
              <a:rPr sz="2500" spc="-5" dirty="0"/>
              <a:t>an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/>
              <a:t>lem</a:t>
            </a:r>
            <a:r>
              <a:rPr sz="2500" spc="-5" dirty="0"/>
              <a:t>bar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55" dirty="0"/>
              <a:t>k</a:t>
            </a:r>
            <a:r>
              <a:rPr sz="2500" spc="-10" dirty="0"/>
              <a:t>e-</a:t>
            </a:r>
            <a:r>
              <a:rPr sz="2500" spc="-5" dirty="0"/>
              <a:t>3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/>
              <a:t>SS</a:t>
            </a:r>
            <a:r>
              <a:rPr sz="2500" spc="-5" dirty="0"/>
              <a:t>P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/>
              <a:t>F</a:t>
            </a:r>
            <a:r>
              <a:rPr sz="2500" spc="-5" dirty="0"/>
              <a:t>i</a:t>
            </a:r>
            <a:r>
              <a:rPr sz="2500" spc="-10" dirty="0"/>
              <a:t>n</a:t>
            </a:r>
            <a:r>
              <a:rPr sz="2500" spc="-5" dirty="0"/>
              <a:t>al;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269" y="635507"/>
            <a:ext cx="708914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</a:pP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5" dirty="0">
                <a:latin typeface="Cambria Math"/>
                <a:cs typeface="Cambria Math"/>
              </a:rPr>
              <a:t>s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h</a:t>
            </a:r>
            <a:r>
              <a:rPr sz="3600" spc="-10" dirty="0">
                <a:latin typeface="Cambria Math"/>
                <a:cs typeface="Cambria Math"/>
              </a:rPr>
              <a:t>aa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el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65" dirty="0">
                <a:latin typeface="Cambria Math"/>
                <a:cs typeface="Cambria Math"/>
              </a:rPr>
              <a:t>r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Dala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dirty="0">
                <a:latin typeface="Cambria Math"/>
                <a:cs typeface="Cambria Math"/>
              </a:rPr>
              <a:t>m</a:t>
            </a:r>
            <a:r>
              <a:rPr sz="3600" spc="-5" dirty="0">
                <a:latin typeface="Cambria Math"/>
                <a:cs typeface="Cambria Math"/>
              </a:rPr>
              <a:t>b</a:t>
            </a:r>
            <a:r>
              <a:rPr sz="3600" spc="-80" dirty="0">
                <a:latin typeface="Cambria Math"/>
                <a:cs typeface="Cambria Math"/>
              </a:rPr>
              <a:t>ay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mbria Math"/>
                <a:cs typeface="Cambria Math"/>
              </a:rPr>
              <a:t>p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j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dirty="0">
                <a:latin typeface="Cambria Math"/>
                <a:cs typeface="Cambria Math"/>
              </a:rPr>
              <a:t>k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d</a:t>
            </a:r>
            <a:r>
              <a:rPr sz="3600" spc="-5" dirty="0">
                <a:latin typeface="Cambria Math"/>
                <a:cs typeface="Cambria Math"/>
              </a:rPr>
              <a:t>i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mbria Math"/>
                <a:cs typeface="Cambria Math"/>
              </a:rPr>
              <a:t>L</a:t>
            </a:r>
            <a:r>
              <a:rPr sz="3600" dirty="0">
                <a:latin typeface="Cambria Math"/>
                <a:cs typeface="Cambria Math"/>
              </a:rPr>
              <a:t>u</a:t>
            </a:r>
            <a:r>
              <a:rPr sz="3600" spc="-10" dirty="0">
                <a:latin typeface="Cambria Math"/>
                <a:cs typeface="Cambria Math"/>
              </a:rPr>
              <a:t>a</a:t>
            </a:r>
            <a:r>
              <a:rPr sz="3600" spc="-5" dirty="0">
                <a:latin typeface="Cambria Math"/>
                <a:cs typeface="Cambria Math"/>
              </a:rPr>
              <a:t>r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mbria Math"/>
                <a:cs typeface="Cambria Math"/>
              </a:rPr>
              <a:t>ne</a:t>
            </a:r>
            <a:r>
              <a:rPr sz="3600" spc="-5" dirty="0">
                <a:latin typeface="Cambria Math"/>
                <a:cs typeface="Cambria Math"/>
              </a:rPr>
              <a:t>g</a:t>
            </a:r>
            <a:r>
              <a:rPr sz="3600" spc="-10" dirty="0">
                <a:latin typeface="Cambria Math"/>
                <a:cs typeface="Cambria Math"/>
              </a:rPr>
              <a:t>e</a:t>
            </a:r>
            <a:r>
              <a:rPr sz="3600" spc="-5" dirty="0">
                <a:latin typeface="Cambria Math"/>
                <a:cs typeface="Cambria Math"/>
              </a:rPr>
              <a:t>ri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pc="-125" dirty="0"/>
              <a:t>W</a:t>
            </a:r>
            <a:r>
              <a:rPr spc="-5" dirty="0"/>
              <a:t>a</a:t>
            </a:r>
            <a:r>
              <a:rPr spc="-10" dirty="0"/>
              <a:t>j</a:t>
            </a:r>
            <a:r>
              <a:rPr spc="-5" dirty="0"/>
              <a:t>ib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 </a:t>
            </a:r>
            <a:r>
              <a:rPr spc="-70" dirty="0"/>
              <a:t>P</a:t>
            </a:r>
            <a:r>
              <a:rPr spc="-5" dirty="0"/>
              <a:t>a</a:t>
            </a:r>
            <a:r>
              <a:rPr spc="-10" dirty="0"/>
              <a:t>j</a:t>
            </a:r>
            <a:r>
              <a:rPr spc="-5" dirty="0"/>
              <a:t>ak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15" dirty="0">
                <a:latin typeface="Times New Roman"/>
                <a:cs typeface="Times New Roman"/>
              </a:rPr>
              <a:t> </a:t>
            </a:r>
            <a:r>
              <a:rPr spc="-5" dirty="0"/>
              <a:t>mem</a:t>
            </a:r>
            <a:r>
              <a:rPr spc="-15" dirty="0"/>
              <a:t>b</a:t>
            </a:r>
            <a:r>
              <a:rPr spc="-65" dirty="0"/>
              <a:t>a</a:t>
            </a:r>
            <a:r>
              <a:rPr spc="-70" dirty="0"/>
              <a:t>y</a:t>
            </a:r>
            <a:r>
              <a:rPr spc="-5" dirty="0"/>
              <a:t>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0" dirty="0">
                <a:latin typeface="Times New Roman"/>
                <a:cs typeface="Times New Roman"/>
              </a:rPr>
              <a:t> </a:t>
            </a:r>
            <a:r>
              <a:rPr spc="-5" dirty="0"/>
              <a:t>pa</a:t>
            </a:r>
            <a:r>
              <a:rPr spc="-10" dirty="0"/>
              <a:t>j</a:t>
            </a:r>
            <a:r>
              <a:rPr spc="-5" dirty="0"/>
              <a:t>ak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1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 </a:t>
            </a:r>
            <a:r>
              <a:rPr spc="-5" dirty="0"/>
              <a:t>Luar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0" dirty="0">
                <a:latin typeface="Times New Roman"/>
                <a:cs typeface="Times New Roman"/>
              </a:rPr>
              <a:t> </a:t>
            </a:r>
            <a:r>
              <a:rPr spc="-10" dirty="0"/>
              <a:t>n</a:t>
            </a:r>
            <a:r>
              <a:rPr spc="-5" dirty="0"/>
              <a:t>e</a:t>
            </a:r>
            <a:r>
              <a:rPr spc="-10" dirty="0"/>
              <a:t>g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0" dirty="0"/>
              <a:t>t</a:t>
            </a:r>
            <a:r>
              <a:rPr spc="-5" dirty="0"/>
              <a:t>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pe</a:t>
            </a:r>
            <a:r>
              <a:rPr spc="-10" dirty="0"/>
              <a:t>n</a:t>
            </a:r>
            <a:r>
              <a:rPr spc="-35" dirty="0"/>
              <a:t>g</a:t>
            </a:r>
            <a:r>
              <a:rPr dirty="0"/>
              <a:t>h</a:t>
            </a:r>
            <a:r>
              <a:rPr spc="-5" dirty="0"/>
              <a:t>a</a:t>
            </a:r>
            <a:r>
              <a:rPr spc="-10" dirty="0"/>
              <a:t>s</a:t>
            </a:r>
            <a:r>
              <a:rPr spc="-5" dirty="0"/>
              <a:t>i</a:t>
            </a:r>
            <a:r>
              <a:rPr spc="5" dirty="0"/>
              <a:t>l</a:t>
            </a:r>
            <a:r>
              <a:rPr spc="-5" dirty="0"/>
              <a:t>an</a:t>
            </a:r>
            <a:r>
              <a:rPr dirty="0">
                <a:latin typeface="Times New Roman"/>
                <a:cs typeface="Times New Roman"/>
              </a:rPr>
              <a:t>  </a:t>
            </a:r>
            <a:r>
              <a:rPr spc="-70" dirty="0"/>
              <a:t>y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5" dirty="0"/>
              <a:t>g</a:t>
            </a:r>
            <a:r>
              <a:rPr dirty="0">
                <a:latin typeface="Times New Roman"/>
                <a:cs typeface="Times New Roman"/>
              </a:rPr>
              <a:t>  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30" dirty="0"/>
              <a:t>t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5" dirty="0"/>
              <a:t>ima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/>
              <a:t>atau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ip</a:t>
            </a:r>
            <a:r>
              <a:rPr spc="-15" dirty="0"/>
              <a:t>e</a:t>
            </a:r>
            <a:r>
              <a:rPr spc="-45" dirty="0"/>
              <a:t>r</a:t>
            </a:r>
            <a:r>
              <a:rPr spc="-5" dirty="0"/>
              <a:t>ole</a:t>
            </a:r>
            <a:r>
              <a:rPr dirty="0"/>
              <a:t>h</a:t>
            </a:r>
            <a:r>
              <a:rPr spc="-55" dirty="0"/>
              <a:t>n</a:t>
            </a:r>
            <a:r>
              <a:rPr spc="-70" dirty="0"/>
              <a:t>y</a:t>
            </a:r>
            <a:r>
              <a:rPr spc="-5"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luar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spc="-10" dirty="0"/>
              <a:t>n</a:t>
            </a:r>
            <a:r>
              <a:rPr spc="-5" dirty="0"/>
              <a:t>e</a:t>
            </a:r>
            <a:r>
              <a:rPr spc="-10" dirty="0"/>
              <a:t>g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5" dirty="0"/>
              <a:t>e</a:t>
            </a:r>
            <a:r>
              <a:rPr spc="-10" dirty="0"/>
              <a:t>n</a:t>
            </a:r>
            <a:r>
              <a:rPr spc="-3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35" dirty="0"/>
              <a:t>g</a:t>
            </a:r>
            <a:r>
              <a:rPr spc="-45" dirty="0"/>
              <a:t>k</a:t>
            </a:r>
            <a:r>
              <a:rPr spc="5" dirty="0"/>
              <a:t>u</a:t>
            </a:r>
            <a:r>
              <a:rPr spc="-5" dirty="0"/>
              <a:t>tan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60" dirty="0"/>
              <a:t>r</a:t>
            </a:r>
            <a:r>
              <a:rPr spc="-5" dirty="0"/>
              <a:t>a</a:t>
            </a:r>
            <a:r>
              <a:rPr spc="0" dirty="0"/>
              <a:t>n</a:t>
            </a:r>
            <a:r>
              <a:rPr spc="-5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a</a:t>
            </a:r>
            <a:r>
              <a:rPr spc="-10" dirty="0"/>
              <a:t>n/</a:t>
            </a:r>
            <a:r>
              <a:rPr spc="-5" dirty="0"/>
              <a:t>a</a:t>
            </a:r>
            <a:r>
              <a:rPr spc="0" dirty="0"/>
              <a:t>t</a:t>
            </a:r>
            <a:r>
              <a:rPr spc="-5" dirty="0"/>
              <a:t>au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ba</a:t>
            </a:r>
            <a:r>
              <a:rPr spc="-60" dirty="0"/>
              <a:t>r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5" dirty="0"/>
              <a:t>g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30" dirty="0"/>
              <a:t>t</a:t>
            </a:r>
            <a:r>
              <a:rPr spc="5" dirty="0"/>
              <a:t>e</a:t>
            </a:r>
            <a:r>
              <a:rPr spc="-10" dirty="0"/>
              <a:t>r</a:t>
            </a:r>
            <a:r>
              <a:rPr spc="-5" dirty="0"/>
              <a:t>ma</a:t>
            </a:r>
            <a:r>
              <a:rPr spc="-10" dirty="0"/>
              <a:t>s</a:t>
            </a:r>
            <a:r>
              <a:rPr spc="-5" dirty="0"/>
              <a:t>uk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5" dirty="0"/>
              <a:t>e</a:t>
            </a:r>
            <a:r>
              <a:rPr spc="-70" dirty="0"/>
              <a:t>ny</a:t>
            </a:r>
            <a:r>
              <a:rPr spc="-5" dirty="0"/>
              <a:t>e</a:t>
            </a:r>
            <a:r>
              <a:rPr spc="-60" dirty="0"/>
              <a:t>w</a:t>
            </a:r>
            <a:r>
              <a:rPr spc="-5" dirty="0"/>
              <a:t>aan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35" dirty="0"/>
              <a:t>k</a:t>
            </a:r>
            <a:r>
              <a:rPr spc="-5" dirty="0"/>
              <a:t>apa</a:t>
            </a:r>
            <a:r>
              <a:rPr dirty="0"/>
              <a:t>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10" dirty="0"/>
              <a:t>P</a:t>
            </a:r>
            <a:r>
              <a:rPr dirty="0"/>
              <a:t>P</a:t>
            </a:r>
            <a:r>
              <a:rPr spc="-5" dirty="0"/>
              <a:t>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70" dirty="0"/>
              <a:t>P</a:t>
            </a:r>
            <a:r>
              <a:rPr spc="-5" dirty="0"/>
              <a:t>a</a:t>
            </a:r>
            <a:r>
              <a:rPr spc="-10" dirty="0"/>
              <a:t>s</a:t>
            </a:r>
            <a:r>
              <a:rPr spc="-5" dirty="0"/>
              <a:t>a</a:t>
            </a:r>
            <a:r>
              <a:rPr dirty="0"/>
              <a:t>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0" dirty="0"/>
              <a:t>24</a:t>
            </a:r>
            <a:r>
              <a:rPr spc="-5" dirty="0"/>
              <a:t>),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pa</a:t>
            </a:r>
            <a:r>
              <a:rPr spc="-10" dirty="0"/>
              <a:t>j</a:t>
            </a:r>
            <a:r>
              <a:rPr spc="-5" dirty="0"/>
              <a:t>ak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90" dirty="0">
                <a:latin typeface="Times New Roman"/>
                <a:cs typeface="Times New Roman"/>
              </a:rPr>
              <a:t> </a:t>
            </a:r>
            <a:r>
              <a:rPr spc="-70" dirty="0"/>
              <a:t>y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5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9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ib</a:t>
            </a:r>
            <a:r>
              <a:rPr spc="-65" dirty="0"/>
              <a:t>a</a:t>
            </a:r>
            <a:r>
              <a:rPr spc="-70" dirty="0"/>
              <a:t>y</a:t>
            </a:r>
            <a:r>
              <a:rPr spc="0" dirty="0"/>
              <a:t>a</a:t>
            </a:r>
            <a:r>
              <a:rPr spc="-5"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8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85" dirty="0">
                <a:latin typeface="Times New Roman"/>
                <a:cs typeface="Times New Roman"/>
              </a:rPr>
              <a:t> </a:t>
            </a:r>
            <a:r>
              <a:rPr spc="-5" dirty="0"/>
              <a:t>luar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90" dirty="0">
                <a:latin typeface="Times New Roman"/>
                <a:cs typeface="Times New Roman"/>
              </a:rPr>
              <a:t> </a:t>
            </a:r>
            <a:r>
              <a:rPr spc="0" dirty="0"/>
              <a:t>n</a:t>
            </a:r>
            <a:r>
              <a:rPr spc="-5" dirty="0"/>
              <a:t>e</a:t>
            </a:r>
            <a:r>
              <a:rPr spc="-10" dirty="0"/>
              <a:t>g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5" dirty="0"/>
              <a:t>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85" dirty="0">
                <a:latin typeface="Times New Roman"/>
                <a:cs typeface="Times New Roman"/>
              </a:rPr>
              <a:t> </a:t>
            </a:r>
            <a:r>
              <a:rPr spc="-30" dirty="0"/>
              <a:t>t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0" dirty="0"/>
              <a:t>s</a:t>
            </a:r>
            <a:r>
              <a:rPr spc="-5" dirty="0"/>
              <a:t>ebut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8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apat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4441" y="4120386"/>
            <a:ext cx="389318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6606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4547106"/>
            <a:ext cx="379857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9635" algn="l"/>
              </a:tabLst>
            </a:pP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8031" y="4120386"/>
            <a:ext cx="371475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7810">
              <a:lnSpc>
                <a:spcPct val="100000"/>
              </a:lnSpc>
              <a:tabLst>
                <a:tab pos="1273175" algn="l"/>
                <a:tab pos="1452245" algn="l"/>
                <a:tab pos="2395855" algn="l"/>
                <a:tab pos="3196590" algn="l"/>
              </a:tabLst>
            </a:pP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4973825"/>
            <a:ext cx="7726045" cy="128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416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K.04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Cambria Math"/>
                <a:cs typeface="Cambria Math"/>
              </a:rPr>
              <a:t>1996,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eti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1,2%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iluar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</a:t>
            </a:r>
            <a:r>
              <a:rPr sz="2800" spc="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</TotalTime>
  <Words>1833</Words>
  <Application>Microsoft Office PowerPoint</Application>
  <PresentationFormat>Custom</PresentationFormat>
  <Paragraphs>140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 penghasilan neto dan tarif PPh Perusahaan Pelayaran Dalam Negeri</vt:lpstr>
      <vt:lpstr>Pelunasan PPh Perusahaan Pelayaran Dalam Negeri berdasarkan carter</vt:lpstr>
      <vt:lpstr>Pelunasan PPh Perusahaan Pelayaran Dalam Negeri selain carter</vt:lpstr>
      <vt:lpstr>Perusahaan Pelayaran Dalam Negeri membayar pajak di Luar negeri</vt:lpstr>
      <vt:lpstr>PPh Perusahaan Pelayaran Dalam Negeri yang bersifat final</vt:lpstr>
      <vt:lpstr>PowerPoint Presentation</vt:lpstr>
      <vt:lpstr>Wajib Pajak Perusahaan Penerbangan Dalam Negeri</vt:lpstr>
      <vt:lpstr>Peredaran Bruto Perusahaan Penerbangan Dalam Negeri</vt:lpstr>
      <vt:lpstr>Norma penghasilan neto dan tarif PPh Perusahaan Penerbangan Dalam Negeri</vt:lpstr>
      <vt:lpstr>Pembayaran PPh Melalui Pemotongan Oleh Pencarter</vt:lpstr>
      <vt:lpstr>Pemotongan PPh Perusahaan Penerbangan Dalam Negeri</vt:lpstr>
      <vt:lpstr>PowerPoint Presentation</vt:lpstr>
      <vt:lpstr>Wajib Pajak perusahaan pelayaran dan/atau penerbangan luar negeri</vt:lpstr>
      <vt:lpstr>Peredaran bruto perusahaan pelayaran dan/atau penerbangan luar negeri</vt:lpstr>
      <vt:lpstr>Norma Penghasilan Neto dan Tarif PPh</vt:lpstr>
      <vt:lpstr>Pelunasan PPh berdasarkan carter</vt:lpstr>
      <vt:lpstr>Pelunasan PPh selain carter</vt:lpstr>
      <vt:lpstr>Contoh 3</vt:lpstr>
      <vt:lpstr>PowerPoint Presentation</vt:lpstr>
      <vt:lpstr>Contoh Soal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245-P12</dc:title>
  <dc:creator>ACSaja</dc:creator>
  <cp:keywords>()</cp:keywords>
  <cp:lastModifiedBy>User-AKT</cp:lastModifiedBy>
  <cp:revision>7</cp:revision>
  <dcterms:created xsi:type="dcterms:W3CDTF">2015-08-04T03:21:10Z</dcterms:created>
  <dcterms:modified xsi:type="dcterms:W3CDTF">2016-04-01T01:06:29Z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PDFCreator Version 1.5.0</vt:lpwstr>
  </property>
  <property fmtid="{D5CDD505-2E9C-101B-9397-08002B2CF9AE}" pid="4" name="LastSaved">
    <vt:filetime>2015-08-04T00:00:00Z</vt:filetime>
  </property>
</Properties>
</file>