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8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3333" autoAdjust="0"/>
  </p:normalViewPr>
  <p:slideViewPr>
    <p:cSldViewPr>
      <p:cViewPr varScale="1">
        <p:scale>
          <a:sx n="71" d="100"/>
          <a:sy n="71" d="100"/>
        </p:scale>
        <p:origin x="117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560" y="1052736"/>
            <a:ext cx="8458200" cy="1470025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Aplikasi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Komputer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5</a:t>
            </a:r>
            <a:endParaRPr lang="en-US" dirty="0" smtClean="0"/>
          </a:p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smtClean="0"/>
              <a:t>Power Point</a:t>
            </a:r>
            <a:endParaRPr lang="en-US" dirty="0" smtClean="0"/>
          </a:p>
          <a:p>
            <a:r>
              <a:rPr lang="en-US" dirty="0" err="1" smtClean="0"/>
              <a:t>Rabu</a:t>
            </a:r>
            <a:r>
              <a:rPr lang="en-US" dirty="0" smtClean="0"/>
              <a:t>, </a:t>
            </a:r>
            <a:r>
              <a:rPr lang="en-US" dirty="0"/>
              <a:t>2</a:t>
            </a:r>
            <a:r>
              <a:rPr lang="en-US" dirty="0" smtClean="0"/>
              <a:t>6 </a:t>
            </a:r>
            <a:r>
              <a:rPr lang="en-US" dirty="0" smtClean="0"/>
              <a:t>September 2018</a:t>
            </a:r>
          </a:p>
          <a:p>
            <a:endParaRPr lang="en-US" dirty="0"/>
          </a:p>
          <a:p>
            <a:r>
              <a:rPr lang="en-US" dirty="0" err="1" smtClean="0"/>
              <a:t>Safitri</a:t>
            </a:r>
            <a:r>
              <a:rPr lang="en-US" dirty="0" smtClean="0"/>
              <a:t> Jaya, </a:t>
            </a:r>
            <a:r>
              <a:rPr lang="en-US" dirty="0" err="1" smtClean="0"/>
              <a:t>S.Kom</a:t>
            </a:r>
            <a:r>
              <a:rPr lang="en-US" dirty="0" smtClean="0"/>
              <a:t>, M.T.I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 err="1" smtClean="0"/>
              <a:t>Menambahkan</a:t>
            </a:r>
            <a:r>
              <a:rPr lang="en-US" dirty="0" smtClean="0"/>
              <a:t>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Autofit/>
          </a:bodyPr>
          <a:lstStyle/>
          <a:p>
            <a:pPr marL="109693" indent="0">
              <a:lnSpc>
                <a:spcPct val="120000"/>
              </a:lnSpc>
              <a:buNone/>
            </a:pP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halnya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audio,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menambahkan</a:t>
            </a:r>
            <a:r>
              <a:rPr lang="en-US" sz="2000" dirty="0" smtClean="0"/>
              <a:t> video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slide </a:t>
            </a:r>
            <a:r>
              <a:rPr lang="en-US" sz="2000" dirty="0" err="1" smtClean="0"/>
              <a:t>presentasi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bersumber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: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smtClean="0"/>
              <a:t>File yang </a:t>
            </a:r>
            <a:r>
              <a:rPr lang="en-US" sz="2000" dirty="0" err="1" smtClean="0"/>
              <a:t>tersimpan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computer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Secara</a:t>
            </a:r>
            <a:r>
              <a:rPr lang="en-US" sz="2000" dirty="0" smtClean="0"/>
              <a:t> online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smtClean="0"/>
              <a:t>Clip art video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14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 err="1" smtClean="0"/>
              <a:t>Menambahkan</a:t>
            </a:r>
            <a:r>
              <a:rPr lang="en-US" dirty="0" smtClean="0"/>
              <a:t> video </a:t>
            </a:r>
            <a:r>
              <a:rPr lang="en-US" dirty="0" err="1" smtClean="0"/>
              <a:t>dari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Autofit/>
          </a:bodyPr>
          <a:lstStyle/>
          <a:p>
            <a:pPr marL="109693" indent="0">
              <a:lnSpc>
                <a:spcPct val="120000"/>
              </a:lnSpc>
              <a:buNone/>
            </a:pP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langkah-langkahnya</a:t>
            </a:r>
            <a:r>
              <a:rPr lang="en-US" sz="2000" dirty="0" smtClean="0"/>
              <a:t> :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Siapkan</a:t>
            </a:r>
            <a:r>
              <a:rPr lang="en-US" sz="2000" dirty="0" smtClean="0"/>
              <a:t> file video </a:t>
            </a:r>
            <a:r>
              <a:rPr lang="en-US" sz="2000" dirty="0" err="1" smtClean="0"/>
              <a:t>pada</a:t>
            </a:r>
            <a:r>
              <a:rPr lang="en-US" sz="2000" dirty="0" smtClean="0"/>
              <a:t> PC </a:t>
            </a:r>
            <a:r>
              <a:rPr lang="en-US" sz="2000" dirty="0" err="1" smtClean="0"/>
              <a:t>anda</a:t>
            </a:r>
            <a:endParaRPr lang="en-US" sz="2000" dirty="0" smtClean="0"/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,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mendownloadnya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internet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Klik</a:t>
            </a:r>
            <a:r>
              <a:rPr lang="en-US" sz="2000" dirty="0" smtClean="0"/>
              <a:t> tab insert, </a:t>
            </a:r>
            <a:r>
              <a:rPr lang="en-US" sz="2000" dirty="0" err="1" smtClean="0"/>
              <a:t>pilih</a:t>
            </a:r>
            <a:r>
              <a:rPr lang="en-US" sz="2000" dirty="0" smtClean="0"/>
              <a:t> video,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video on my PC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menjalankan</a:t>
            </a:r>
            <a:r>
              <a:rPr lang="en-US" sz="2000" dirty="0" smtClean="0"/>
              <a:t> video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mengklik</a:t>
            </a:r>
            <a:r>
              <a:rPr lang="en-US" sz="2000" dirty="0" smtClean="0"/>
              <a:t> </a:t>
            </a:r>
            <a:r>
              <a:rPr lang="en-US" sz="2000" dirty="0" err="1" smtClean="0"/>
              <a:t>tombol</a:t>
            </a:r>
            <a:r>
              <a:rPr lang="en-US" sz="2000" dirty="0" smtClean="0"/>
              <a:t> play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menambahkan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video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slide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diputar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bersamaan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0976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 smtClean="0"/>
              <a:t>Power point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presentasi</a:t>
            </a:r>
            <a:r>
              <a:rPr lang="en-US" sz="3200" dirty="0" smtClean="0"/>
              <a:t> </a:t>
            </a:r>
            <a:r>
              <a:rPr lang="en-US" sz="3200" dirty="0" err="1" smtClean="0"/>
              <a:t>jarak</a:t>
            </a:r>
            <a:r>
              <a:rPr lang="en-US" sz="3200" dirty="0" smtClean="0"/>
              <a:t> </a:t>
            </a:r>
            <a:r>
              <a:rPr lang="en-US" sz="3200" dirty="0" err="1" smtClean="0"/>
              <a:t>jauh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Autofit/>
          </a:bodyPr>
          <a:lstStyle/>
          <a:p>
            <a:pPr marL="109693" indent="0">
              <a:lnSpc>
                <a:spcPct val="120000"/>
              </a:lnSpc>
              <a:buNone/>
            </a:pP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mempersiapkan</a:t>
            </a:r>
            <a:r>
              <a:rPr lang="en-US" sz="2000" dirty="0" smtClean="0"/>
              <a:t> </a:t>
            </a:r>
            <a:r>
              <a:rPr lang="en-US" sz="2000" dirty="0" err="1" smtClean="0"/>
              <a:t>presentasi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jarak</a:t>
            </a:r>
            <a:r>
              <a:rPr lang="en-US" sz="2000" dirty="0" smtClean="0"/>
              <a:t> </a:t>
            </a:r>
            <a:r>
              <a:rPr lang="en-US" sz="2000" dirty="0" err="1" smtClean="0"/>
              <a:t>jauh</a:t>
            </a:r>
            <a:r>
              <a:rPr lang="en-US" sz="2000" dirty="0" smtClean="0"/>
              <a:t> :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Klik</a:t>
            </a:r>
            <a:r>
              <a:rPr lang="en-US" sz="2000" dirty="0" smtClean="0"/>
              <a:t> menu file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share, </a:t>
            </a:r>
            <a:r>
              <a:rPr lang="en-US" sz="2000" dirty="0" err="1" smtClean="0"/>
              <a:t>pilih</a:t>
            </a:r>
            <a:r>
              <a:rPr lang="en-US" sz="2000" dirty="0" smtClean="0"/>
              <a:t> present online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smtClean="0"/>
              <a:t>Checklist </a:t>
            </a:r>
            <a:r>
              <a:rPr lang="en-US" sz="2000" dirty="0" err="1" smtClean="0"/>
              <a:t>pada</a:t>
            </a:r>
            <a:r>
              <a:rPr lang="en-US" sz="2000" dirty="0" smtClean="0"/>
              <a:t> enable remote viewers to download the presentation,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tekan</a:t>
            </a:r>
            <a:r>
              <a:rPr lang="en-US" sz="2000" dirty="0" smtClean="0"/>
              <a:t> </a:t>
            </a:r>
            <a:r>
              <a:rPr lang="en-US" sz="2000" dirty="0" err="1" smtClean="0"/>
              <a:t>tombol</a:t>
            </a:r>
            <a:r>
              <a:rPr lang="en-US" sz="2000" dirty="0" smtClean="0"/>
              <a:t> present online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Jendela</a:t>
            </a:r>
            <a:r>
              <a:rPr lang="en-US" sz="2000" dirty="0" smtClean="0"/>
              <a:t> </a:t>
            </a:r>
            <a:r>
              <a:rPr lang="en-US" sz="2000" dirty="0" err="1" smtClean="0"/>
              <a:t>koneksi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tampil</a:t>
            </a:r>
            <a:r>
              <a:rPr lang="en-US" sz="2000" dirty="0" smtClean="0"/>
              <a:t>, </a:t>
            </a:r>
            <a:r>
              <a:rPr lang="en-US" sz="2000" dirty="0" err="1" smtClean="0"/>
              <a:t>pastikan</a:t>
            </a:r>
            <a:r>
              <a:rPr lang="en-US" sz="2000" dirty="0" smtClean="0"/>
              <a:t> </a:t>
            </a:r>
            <a:r>
              <a:rPr lang="en-US" sz="2000" dirty="0" err="1" smtClean="0"/>
              <a:t>koneksi</a:t>
            </a:r>
            <a:r>
              <a:rPr lang="en-US" sz="2000" dirty="0" smtClean="0"/>
              <a:t> internet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terhubung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stabil</a:t>
            </a:r>
            <a:endParaRPr lang="en-US" sz="2000" dirty="0" smtClean="0"/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tampil</a:t>
            </a:r>
            <a:r>
              <a:rPr lang="en-US" sz="2000" dirty="0" smtClean="0"/>
              <a:t> link yang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tautan</a:t>
            </a:r>
            <a:r>
              <a:rPr lang="en-US" sz="2000" dirty="0" smtClean="0"/>
              <a:t> </a:t>
            </a:r>
            <a:r>
              <a:rPr lang="en-US" sz="2000" dirty="0" err="1" smtClean="0"/>
              <a:t>presentasi</a:t>
            </a:r>
            <a:r>
              <a:rPr lang="en-US" sz="2000" dirty="0" smtClean="0"/>
              <a:t> online yang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dibagikan</a:t>
            </a:r>
            <a:r>
              <a:rPr lang="en-US" sz="2000" dirty="0" smtClean="0"/>
              <a:t>.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membagikan</a:t>
            </a:r>
            <a:r>
              <a:rPr lang="en-US" sz="2000" dirty="0" smtClean="0"/>
              <a:t> file </a:t>
            </a:r>
            <a:r>
              <a:rPr lang="en-US" sz="2000" dirty="0" err="1" smtClean="0"/>
              <a:t>presentasi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email </a:t>
            </a:r>
            <a:r>
              <a:rPr lang="en-US" sz="2000" dirty="0" err="1" smtClean="0"/>
              <a:t>ke</a:t>
            </a:r>
            <a:r>
              <a:rPr lang="en-US" sz="2000" dirty="0" smtClean="0"/>
              <a:t> orang-orang yang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izin</a:t>
            </a:r>
            <a:r>
              <a:rPr lang="en-US" sz="2000" dirty="0" smtClean="0"/>
              <a:t> (</a:t>
            </a:r>
            <a:r>
              <a:rPr lang="en-US" sz="2000" i="1" dirty="0" smtClean="0"/>
              <a:t>shared</a:t>
            </a:r>
            <a:r>
              <a:rPr lang="en-US" sz="2000" dirty="0" smtClean="0"/>
              <a:t>)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Rekan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meng-klik</a:t>
            </a:r>
            <a:r>
              <a:rPr lang="en-US" sz="2000" dirty="0" smtClean="0"/>
              <a:t> slide </a:t>
            </a:r>
            <a:r>
              <a:rPr lang="en-US" sz="2000" dirty="0" err="1" smtClean="0"/>
              <a:t>presentasi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online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link </a:t>
            </a:r>
            <a:r>
              <a:rPr lang="en-US" sz="2000" dirty="0" err="1" smtClean="0"/>
              <a:t>tautan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027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 smtClean="0"/>
              <a:t>Power point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presentasi</a:t>
            </a:r>
            <a:r>
              <a:rPr lang="en-US" sz="3200" dirty="0" smtClean="0"/>
              <a:t> </a:t>
            </a:r>
            <a:r>
              <a:rPr lang="en-US" sz="3200" dirty="0" err="1" smtClean="0"/>
              <a:t>jarak</a:t>
            </a:r>
            <a:r>
              <a:rPr lang="en-US" sz="3200" dirty="0" smtClean="0"/>
              <a:t> </a:t>
            </a:r>
            <a:r>
              <a:rPr lang="en-US" sz="3200" dirty="0" err="1" smtClean="0"/>
              <a:t>jauh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Autofit/>
          </a:bodyPr>
          <a:lstStyle/>
          <a:p>
            <a:pPr marL="566893" indent="-457200">
              <a:lnSpc>
                <a:spcPct val="120000"/>
              </a:lnSpc>
              <a:buAutoNum type="arabicPeriod" startAt="6"/>
            </a:pPr>
            <a:r>
              <a:rPr lang="en-US" sz="2000" dirty="0" err="1" smtClean="0"/>
              <a:t>Sebagai</a:t>
            </a:r>
            <a:r>
              <a:rPr lang="en-US" sz="2000" dirty="0" smtClean="0"/>
              <a:t> presenter,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memulai</a:t>
            </a:r>
            <a:r>
              <a:rPr lang="en-US" sz="2000" dirty="0" smtClean="0"/>
              <a:t> </a:t>
            </a:r>
            <a:r>
              <a:rPr lang="en-US" sz="2000" dirty="0" err="1" smtClean="0"/>
              <a:t>presentasi</a:t>
            </a:r>
            <a:r>
              <a:rPr lang="en-US" sz="2000" dirty="0" smtClean="0"/>
              <a:t> online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klik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tombol</a:t>
            </a:r>
            <a:r>
              <a:rPr lang="en-US" sz="2000" dirty="0" smtClean="0"/>
              <a:t> start presentation</a:t>
            </a:r>
          </a:p>
          <a:p>
            <a:pPr marL="566893" indent="-457200">
              <a:lnSpc>
                <a:spcPct val="120000"/>
              </a:lnSpc>
              <a:buAutoNum type="arabicPeriod" startAt="6"/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presentasi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,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menekan</a:t>
            </a:r>
            <a:r>
              <a:rPr lang="en-US" sz="2000" dirty="0" smtClean="0"/>
              <a:t> </a:t>
            </a:r>
            <a:r>
              <a:rPr lang="en-US" sz="2000" dirty="0" err="1" smtClean="0"/>
              <a:t>tombol</a:t>
            </a:r>
            <a:r>
              <a:rPr lang="en-US" sz="2000" dirty="0" smtClean="0"/>
              <a:t> end line presentation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memutus</a:t>
            </a:r>
            <a:r>
              <a:rPr lang="en-US" sz="2000" dirty="0" smtClean="0"/>
              <a:t> </a:t>
            </a:r>
            <a:r>
              <a:rPr lang="en-US" sz="2000" dirty="0" err="1" smtClean="0"/>
              <a:t>koneksi</a:t>
            </a:r>
            <a:r>
              <a:rPr lang="en-US" sz="2000" dirty="0" smtClean="0"/>
              <a:t>/</a:t>
            </a:r>
            <a:r>
              <a:rPr lang="en-US" sz="2000" dirty="0" err="1" smtClean="0"/>
              <a:t>mengakhiri</a:t>
            </a:r>
            <a:r>
              <a:rPr lang="en-US" sz="2000" dirty="0" smtClean="0"/>
              <a:t> </a:t>
            </a:r>
            <a:r>
              <a:rPr lang="en-US" sz="2000" dirty="0" err="1" smtClean="0"/>
              <a:t>presentasi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2988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 err="1" smtClean="0"/>
              <a:t>Menambahkan</a:t>
            </a:r>
            <a:r>
              <a:rPr lang="en-US" sz="3200" dirty="0" smtClean="0"/>
              <a:t> </a:t>
            </a:r>
            <a:r>
              <a:rPr lang="en-US" sz="3200" dirty="0" err="1" smtClean="0"/>
              <a:t>gambar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slide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Autofit/>
          </a:bodyPr>
          <a:lstStyle/>
          <a:p>
            <a:pPr marL="109693" indent="0">
              <a:lnSpc>
                <a:spcPct val="120000"/>
              </a:lnSpc>
              <a:buNone/>
            </a:pP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langkah-langkahnya</a:t>
            </a:r>
            <a:r>
              <a:rPr lang="en-US" sz="2000" dirty="0" smtClean="0"/>
              <a:t> :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Klik</a:t>
            </a:r>
            <a:r>
              <a:rPr lang="en-US" sz="2000" dirty="0" smtClean="0"/>
              <a:t> tab insert,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pilih</a:t>
            </a:r>
            <a:r>
              <a:rPr lang="en-US" sz="2000" dirty="0" smtClean="0"/>
              <a:t> pictures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Pastikan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file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PC,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,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mendownload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internet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Pilih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di </a:t>
            </a:r>
            <a:r>
              <a:rPr lang="en-US" sz="2000" dirty="0" err="1" smtClean="0"/>
              <a:t>dalam</a:t>
            </a:r>
            <a:r>
              <a:rPr lang="en-US" sz="2000" dirty="0" smtClean="0"/>
              <a:t> PC </a:t>
            </a:r>
            <a:r>
              <a:rPr lang="en-US" sz="2000" dirty="0" err="1" smtClean="0"/>
              <a:t>anda</a:t>
            </a:r>
            <a:r>
              <a:rPr lang="en-US" sz="2000" dirty="0" smtClean="0"/>
              <a:t>,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klik</a:t>
            </a:r>
            <a:r>
              <a:rPr lang="en-US" sz="2000" dirty="0" smtClean="0"/>
              <a:t> insert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endParaRPr lang="en-US" sz="2000" dirty="0"/>
          </a:p>
          <a:p>
            <a:pPr marL="109693" indent="0">
              <a:lnSpc>
                <a:spcPct val="120000"/>
              </a:lnSpc>
              <a:buNone/>
            </a:pPr>
            <a:r>
              <a:rPr lang="en-US" sz="2000" dirty="0" err="1" smtClean="0"/>
              <a:t>Menambahkan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: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Pada</a:t>
            </a:r>
            <a:r>
              <a:rPr lang="en-US" sz="2000" dirty="0" smtClean="0"/>
              <a:t> file </a:t>
            </a:r>
            <a:r>
              <a:rPr lang="en-US" sz="2000" dirty="0" err="1" smtClean="0"/>
              <a:t>ppt</a:t>
            </a:r>
            <a:r>
              <a:rPr lang="en-US" sz="2000" dirty="0" smtClean="0"/>
              <a:t>, </a:t>
            </a:r>
            <a:r>
              <a:rPr lang="en-US" sz="2000" dirty="0" err="1" smtClean="0"/>
              <a:t>klik</a:t>
            </a:r>
            <a:r>
              <a:rPr lang="en-US" sz="2000" dirty="0" smtClean="0"/>
              <a:t> </a:t>
            </a:r>
            <a:r>
              <a:rPr lang="en-US" sz="2000" dirty="0" err="1" smtClean="0"/>
              <a:t>kanan</a:t>
            </a:r>
            <a:r>
              <a:rPr lang="en-US" sz="2000" dirty="0" smtClean="0"/>
              <a:t>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pilih</a:t>
            </a:r>
            <a:r>
              <a:rPr lang="en-US" sz="2000" dirty="0" smtClean="0"/>
              <a:t> new slide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pilihan</a:t>
            </a:r>
            <a:r>
              <a:rPr lang="en-US" sz="2000" dirty="0" smtClean="0"/>
              <a:t> layout </a:t>
            </a:r>
            <a:r>
              <a:rPr lang="en-US" sz="2000" dirty="0" err="1" smtClean="0"/>
              <a:t>pilih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konten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endParaRPr lang="en-US" sz="2000" dirty="0" smtClean="0"/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Klik</a:t>
            </a:r>
            <a:r>
              <a:rPr lang="en-US" sz="2000" dirty="0" smtClean="0"/>
              <a:t> icon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slide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Pilih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di </a:t>
            </a:r>
            <a:r>
              <a:rPr lang="en-US" sz="2000" dirty="0" err="1" smtClean="0"/>
              <a:t>dalam</a:t>
            </a:r>
            <a:r>
              <a:rPr lang="en-US" sz="2000" dirty="0" smtClean="0"/>
              <a:t> PC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klik</a:t>
            </a:r>
            <a:r>
              <a:rPr lang="en-US" sz="2000" dirty="0" smtClean="0"/>
              <a:t> insert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endParaRPr lang="en-US" sz="2000" dirty="0" smtClean="0"/>
          </a:p>
          <a:p>
            <a:pPr marL="566893" indent="-457200">
              <a:lnSpc>
                <a:spcPct val="120000"/>
              </a:lnSpc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4880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 err="1" smtClean="0"/>
              <a:t>Mengatur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efek</a:t>
            </a:r>
            <a:r>
              <a:rPr lang="en-US" sz="3200" dirty="0" smtClean="0"/>
              <a:t> </a:t>
            </a:r>
            <a:r>
              <a:rPr lang="en-US" sz="3200" dirty="0" err="1" smtClean="0"/>
              <a:t>gambar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Autofit/>
          </a:bodyPr>
          <a:lstStyle/>
          <a:p>
            <a:pPr marL="109693" indent="0">
              <a:lnSpc>
                <a:spcPct val="120000"/>
              </a:lnSpc>
              <a:buNone/>
            </a:pP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langkah-langkahnya</a:t>
            </a:r>
            <a:r>
              <a:rPr lang="en-US" sz="2000" dirty="0" smtClean="0"/>
              <a:t> :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Klik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bingkai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pengaturan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endParaRPr lang="en-US" sz="2000" dirty="0" smtClean="0"/>
          </a:p>
          <a:p>
            <a:pPr marL="566893" indent="-457200">
              <a:lnSpc>
                <a:spcPct val="120000"/>
              </a:lnSpc>
              <a:buFont typeface="Georgia"/>
              <a:buAutoNum type="arabicPeriod"/>
            </a:pP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/>
              <a:t>mengatur</a:t>
            </a:r>
            <a:r>
              <a:rPr lang="en-US" sz="2000" dirty="0"/>
              <a:t> </a:t>
            </a:r>
            <a:r>
              <a:rPr lang="en-US" sz="2000" dirty="0" err="1"/>
              <a:t>posisi</a:t>
            </a:r>
            <a:r>
              <a:rPr lang="en-US" sz="2000" dirty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fasilitas</a:t>
            </a:r>
            <a:r>
              <a:rPr lang="en-US" sz="2000" dirty="0" smtClean="0"/>
              <a:t> </a:t>
            </a:r>
            <a:r>
              <a:rPr lang="en-US" sz="2000" dirty="0" err="1" smtClean="0"/>
              <a:t>rotasi</a:t>
            </a:r>
            <a:r>
              <a:rPr lang="en-US" sz="2000" dirty="0" smtClean="0"/>
              <a:t>, </a:t>
            </a:r>
            <a:r>
              <a:rPr lang="en-US" sz="2000" dirty="0" err="1" smtClean="0"/>
              <a:t>besar</a:t>
            </a:r>
            <a:r>
              <a:rPr lang="en-US" sz="2000" dirty="0" smtClean="0"/>
              <a:t>/</a:t>
            </a:r>
            <a:r>
              <a:rPr lang="en-US" sz="2000" dirty="0" err="1" smtClean="0"/>
              <a:t>kecil</a:t>
            </a:r>
            <a:r>
              <a:rPr lang="en-US" sz="2000" dirty="0" smtClean="0"/>
              <a:t> </a:t>
            </a:r>
            <a:r>
              <a:rPr lang="en-US" sz="2000" dirty="0" err="1" smtClean="0"/>
              <a:t>ukuran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navigasi</a:t>
            </a:r>
            <a:r>
              <a:rPr lang="en-US" sz="2000" dirty="0" smtClean="0"/>
              <a:t> move</a:t>
            </a:r>
          </a:p>
          <a:p>
            <a:pPr marL="566893" indent="-457200">
              <a:lnSpc>
                <a:spcPct val="120000"/>
              </a:lnSpc>
              <a:buFont typeface="Georgia"/>
              <a:buAutoNum type="arabicPeriod"/>
            </a:pPr>
            <a:r>
              <a:rPr lang="en-US" sz="2000" dirty="0" err="1" smtClean="0"/>
              <a:t>Anda</a:t>
            </a:r>
            <a:r>
              <a:rPr lang="en-US" sz="2000" dirty="0" smtClean="0"/>
              <a:t> juga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menambahkan</a:t>
            </a:r>
            <a:r>
              <a:rPr lang="en-US" sz="2000" dirty="0" smtClean="0"/>
              <a:t> style </a:t>
            </a:r>
            <a:r>
              <a:rPr lang="en-US" sz="2000" dirty="0" err="1" smtClean="0"/>
              <a:t>pada</a:t>
            </a:r>
            <a:r>
              <a:rPr lang="en-US" sz="2000" dirty="0" smtClean="0"/>
              <a:t> menu pictures style </a:t>
            </a:r>
            <a:r>
              <a:rPr lang="en-US" sz="2000" dirty="0" err="1" smtClean="0"/>
              <a:t>dan</a:t>
            </a:r>
            <a:r>
              <a:rPr lang="en-US" sz="2000" dirty="0" smtClean="0"/>
              <a:t> picture effects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3995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dirty="0" err="1" smtClean="0"/>
              <a:t>cetakan</a:t>
            </a:r>
            <a:r>
              <a:rPr lang="en-US" sz="3200" dirty="0" smtClean="0"/>
              <a:t> handouts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Autofit/>
          </a:bodyPr>
          <a:lstStyle/>
          <a:p>
            <a:pPr marL="109693" indent="0">
              <a:lnSpc>
                <a:spcPct val="120000"/>
              </a:lnSpc>
              <a:buNone/>
            </a:pP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langkah-langkahnya</a:t>
            </a:r>
            <a:r>
              <a:rPr lang="en-US" sz="2000" dirty="0" smtClean="0"/>
              <a:t> :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Bukalah</a:t>
            </a:r>
            <a:r>
              <a:rPr lang="en-US" sz="2000" dirty="0" smtClean="0"/>
              <a:t> slide power </a:t>
            </a:r>
            <a:r>
              <a:rPr lang="en-US" sz="2000" dirty="0" err="1" smtClean="0"/>
              <a:t>poin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PC </a:t>
            </a:r>
            <a:r>
              <a:rPr lang="en-US" sz="2000" dirty="0" err="1" smtClean="0"/>
              <a:t>anda</a:t>
            </a:r>
            <a:r>
              <a:rPr lang="en-US" sz="2000" dirty="0" smtClean="0"/>
              <a:t>,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klik</a:t>
            </a:r>
            <a:r>
              <a:rPr lang="en-US" sz="2000" dirty="0" smtClean="0"/>
              <a:t> menu file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Pilih</a:t>
            </a:r>
            <a:r>
              <a:rPr lang="en-US" sz="2000" dirty="0" smtClean="0"/>
              <a:t> export,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create handouts, </a:t>
            </a:r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klik</a:t>
            </a:r>
            <a:r>
              <a:rPr lang="en-US" sz="2000" dirty="0" smtClean="0"/>
              <a:t> </a:t>
            </a:r>
            <a:r>
              <a:rPr lang="en-US" sz="2000" dirty="0" err="1" smtClean="0"/>
              <a:t>tombol</a:t>
            </a:r>
            <a:r>
              <a:rPr lang="en-US" sz="2000" dirty="0" smtClean="0"/>
              <a:t> create handouts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pilihan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layouts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endParaRPr lang="en-US" sz="2000" dirty="0" smtClean="0"/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smtClean="0"/>
              <a:t>Checklist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pilihan</a:t>
            </a:r>
            <a:r>
              <a:rPr lang="en-US" sz="2000" dirty="0" smtClean="0"/>
              <a:t>, </a:t>
            </a:r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tekan</a:t>
            </a:r>
            <a:r>
              <a:rPr lang="en-US" sz="2000" dirty="0" smtClean="0"/>
              <a:t> </a:t>
            </a:r>
            <a:r>
              <a:rPr lang="en-US" sz="2000" dirty="0" err="1" smtClean="0"/>
              <a:t>tombol</a:t>
            </a:r>
            <a:r>
              <a:rPr lang="en-US" sz="2000" dirty="0" smtClean="0"/>
              <a:t> OK</a:t>
            </a:r>
          </a:p>
          <a:p>
            <a:pPr marL="109693" indent="0">
              <a:lnSpc>
                <a:spcPct val="120000"/>
              </a:lnSpc>
              <a:buNone/>
            </a:pPr>
            <a:endParaRPr lang="en-US" sz="2000" dirty="0"/>
          </a:p>
          <a:p>
            <a:pPr marL="109693" indent="0">
              <a:lnSpc>
                <a:spcPct val="120000"/>
              </a:lnSpc>
              <a:buNone/>
            </a:pPr>
            <a:r>
              <a:rPr lang="en-US" sz="2000" dirty="0" smtClean="0"/>
              <a:t>Cara </a:t>
            </a:r>
            <a:r>
              <a:rPr lang="en-US" sz="2000" dirty="0" err="1" smtClean="0"/>
              <a:t>kedua</a:t>
            </a:r>
            <a:r>
              <a:rPr lang="en-US" sz="2000" dirty="0" smtClean="0"/>
              <a:t> :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Klik</a:t>
            </a:r>
            <a:r>
              <a:rPr lang="en-US" sz="2000" dirty="0" smtClean="0"/>
              <a:t> file,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print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Pilih</a:t>
            </a:r>
            <a:r>
              <a:rPr lang="en-US" sz="2000" dirty="0" smtClean="0"/>
              <a:t> print settings per page,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tentukan</a:t>
            </a:r>
            <a:r>
              <a:rPr lang="en-US" sz="2000" dirty="0" smtClean="0"/>
              <a:t> handout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smtClean="0"/>
              <a:t>digunakan </a:t>
            </a:r>
            <a:endParaRPr lang="en-US" sz="2000" dirty="0" smtClean="0"/>
          </a:p>
          <a:p>
            <a:pPr marL="566893" indent="-457200">
              <a:lnSpc>
                <a:spcPct val="120000"/>
              </a:lnSpc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7647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Autofit/>
          </a:bodyPr>
          <a:lstStyle/>
          <a:p>
            <a:pPr marL="109693" indent="0">
              <a:lnSpc>
                <a:spcPct val="120000"/>
              </a:lnSpc>
              <a:buNone/>
            </a:pPr>
            <a:r>
              <a:rPr lang="en-US" sz="2000" dirty="0" err="1" smtClean="0"/>
              <a:t>Topik</a:t>
            </a:r>
            <a:r>
              <a:rPr lang="en-US" sz="2000" dirty="0" smtClean="0"/>
              <a:t> : </a:t>
            </a:r>
            <a:r>
              <a:rPr lang="en-US" sz="2000" dirty="0" err="1" smtClean="0"/>
              <a:t>Mengenal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Microsoft </a:t>
            </a:r>
            <a:r>
              <a:rPr lang="en-US" sz="2000" dirty="0" smtClean="0"/>
              <a:t>Power Point</a:t>
            </a:r>
            <a:endParaRPr lang="en-US" sz="2000" dirty="0" smtClean="0"/>
          </a:p>
          <a:p>
            <a:pPr marL="109693" indent="0">
              <a:lnSpc>
                <a:spcPct val="120000"/>
              </a:lnSpc>
              <a:buNone/>
            </a:pPr>
            <a:r>
              <a:rPr lang="en-US" sz="2000" u="sng" dirty="0" err="1" smtClean="0"/>
              <a:t>Pembahasan</a:t>
            </a:r>
            <a:r>
              <a:rPr lang="en-US" sz="2000" dirty="0" smtClean="0"/>
              <a:t> :</a:t>
            </a:r>
          </a:p>
          <a:p>
            <a:pPr marL="452593" indent="-342900">
              <a:lnSpc>
                <a:spcPct val="120000"/>
              </a:lnSpc>
              <a:buAutoNum type="arabicPeriod"/>
            </a:pPr>
            <a:r>
              <a:rPr lang="en-US" sz="2000" dirty="0" err="1" smtClean="0"/>
              <a:t>Menambahkan</a:t>
            </a:r>
            <a:r>
              <a:rPr lang="en-US" sz="2000" dirty="0" smtClean="0"/>
              <a:t> Audio </a:t>
            </a:r>
            <a:r>
              <a:rPr lang="en-US" sz="2000" dirty="0" err="1" smtClean="0"/>
              <a:t>dan</a:t>
            </a:r>
            <a:r>
              <a:rPr lang="en-US" sz="2000" dirty="0" smtClean="0"/>
              <a:t> Video </a:t>
            </a:r>
            <a:r>
              <a:rPr lang="en-US" sz="2000" dirty="0" err="1" smtClean="0"/>
              <a:t>ke</a:t>
            </a:r>
            <a:r>
              <a:rPr lang="en-US" sz="2000" dirty="0" smtClean="0"/>
              <a:t> Slide</a:t>
            </a:r>
            <a:endParaRPr lang="en-US" sz="2000" dirty="0" smtClean="0"/>
          </a:p>
          <a:p>
            <a:pPr marL="452593" indent="-342900">
              <a:lnSpc>
                <a:spcPct val="120000"/>
              </a:lnSpc>
              <a:buAutoNum type="arabicPeriod"/>
            </a:pPr>
            <a:r>
              <a:rPr lang="en-US" sz="2000" dirty="0" smtClean="0"/>
              <a:t>Power Point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presentasi</a:t>
            </a:r>
            <a:r>
              <a:rPr lang="en-US" sz="2000" dirty="0" smtClean="0"/>
              <a:t> </a:t>
            </a:r>
            <a:r>
              <a:rPr lang="en-US" sz="2000" dirty="0" err="1" smtClean="0"/>
              <a:t>jarak</a:t>
            </a:r>
            <a:r>
              <a:rPr lang="en-US" sz="2000" dirty="0" smtClean="0"/>
              <a:t> </a:t>
            </a:r>
            <a:r>
              <a:rPr lang="en-US" sz="2000" dirty="0" err="1" smtClean="0"/>
              <a:t>jauh</a:t>
            </a:r>
            <a:endParaRPr lang="en-US" sz="2000" dirty="0" smtClean="0"/>
          </a:p>
          <a:p>
            <a:pPr marL="452593" indent="-342900">
              <a:lnSpc>
                <a:spcPct val="120000"/>
              </a:lnSpc>
              <a:buAutoNum type="arabicPeriod"/>
            </a:pPr>
            <a:r>
              <a:rPr lang="en-US" sz="2000" dirty="0" err="1" smtClean="0"/>
              <a:t>Memasukkan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slide</a:t>
            </a:r>
          </a:p>
          <a:p>
            <a:pPr marL="452593" indent="-342900">
              <a:lnSpc>
                <a:spcPct val="120000"/>
              </a:lnSpc>
              <a:buAutoNum type="arabicPeriod"/>
            </a:pP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cetakan</a:t>
            </a:r>
            <a:r>
              <a:rPr lang="en-US" sz="2000" dirty="0" smtClean="0"/>
              <a:t> handouts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698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 smtClean="0"/>
              <a:t>Menambahkan</a:t>
            </a:r>
            <a:r>
              <a:rPr lang="en-US" dirty="0" smtClean="0"/>
              <a:t>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Autofit/>
          </a:bodyPr>
          <a:lstStyle/>
          <a:p>
            <a:pPr marL="109693" indent="0">
              <a:lnSpc>
                <a:spcPct val="120000"/>
              </a:lnSpc>
              <a:buNone/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menambahkan</a:t>
            </a:r>
            <a:r>
              <a:rPr lang="en-US" sz="2000" dirty="0" smtClean="0"/>
              <a:t> audio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slide </a:t>
            </a:r>
            <a:r>
              <a:rPr lang="en-US" sz="2000" dirty="0" err="1" smtClean="0"/>
              <a:t>ppt</a:t>
            </a:r>
            <a:r>
              <a:rPr lang="en-US" sz="2000" dirty="0" smtClean="0"/>
              <a:t>, </a:t>
            </a:r>
            <a:r>
              <a:rPr lang="en-US" sz="2000" dirty="0" err="1" smtClean="0"/>
              <a:t>ada</a:t>
            </a:r>
            <a:r>
              <a:rPr lang="en-US" sz="2000" dirty="0" smtClean="0"/>
              <a:t> 2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audio yang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ditambahkan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: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Menambahkan</a:t>
            </a:r>
            <a:r>
              <a:rPr lang="en-US" sz="2000" dirty="0" smtClean="0"/>
              <a:t> audio </a:t>
            </a:r>
            <a:r>
              <a:rPr lang="en-US" sz="2000" dirty="0" err="1" smtClean="0"/>
              <a:t>dari</a:t>
            </a:r>
            <a:r>
              <a:rPr lang="en-US" sz="2000" dirty="0" smtClean="0"/>
              <a:t> file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Menambahkan</a:t>
            </a:r>
            <a:r>
              <a:rPr lang="en-US" sz="2000" dirty="0" smtClean="0"/>
              <a:t> audio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(</a:t>
            </a:r>
            <a:r>
              <a:rPr lang="en-US" sz="2000" i="1" dirty="0" smtClean="0"/>
              <a:t>record audio</a:t>
            </a:r>
            <a:r>
              <a:rPr lang="en-US" sz="2000" dirty="0" smtClean="0"/>
              <a:t>)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endParaRPr lang="en-US" sz="2000" dirty="0"/>
          </a:p>
          <a:p>
            <a:pPr marL="109693" indent="0">
              <a:lnSpc>
                <a:spcPct val="120000"/>
              </a:lnSpc>
              <a:buNone/>
            </a:pP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Audio yang </a:t>
            </a:r>
            <a:r>
              <a:rPr lang="en-US" sz="2000" i="1" dirty="0" err="1" smtClean="0">
                <a:solidFill>
                  <a:schemeClr val="accent1">
                    <a:lumMod val="75000"/>
                  </a:schemeClr>
                </a:solidFill>
              </a:rPr>
              <a:t>dapat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75000"/>
                  </a:schemeClr>
                </a:solidFill>
              </a:rPr>
              <a:t>ditambahkan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75000"/>
                  </a:schemeClr>
                </a:solidFill>
              </a:rPr>
              <a:t>dalam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 slide </a:t>
            </a:r>
            <a:r>
              <a:rPr lang="en-US" sz="2000" i="1" dirty="0" err="1" smtClean="0">
                <a:solidFill>
                  <a:schemeClr val="accent1">
                    <a:lumMod val="75000"/>
                  </a:schemeClr>
                </a:solidFill>
              </a:rPr>
              <a:t>presentasi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75000"/>
                  </a:schemeClr>
                </a:solidFill>
              </a:rPr>
              <a:t>adalah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 audio yang </a:t>
            </a:r>
            <a:r>
              <a:rPr lang="en-US" sz="2000" i="1" dirty="0" err="1" smtClean="0">
                <a:solidFill>
                  <a:schemeClr val="accent1">
                    <a:lumMod val="75000"/>
                  </a:schemeClr>
                </a:solidFill>
              </a:rPr>
              <a:t>memiliki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 format MP3, MIDI, AFFI, MP4, </a:t>
            </a:r>
            <a:r>
              <a:rPr lang="en-US" sz="2000" i="1" dirty="0" err="1" smtClean="0">
                <a:solidFill>
                  <a:schemeClr val="accent1">
                    <a:lumMod val="75000"/>
                  </a:schemeClr>
                </a:solidFill>
              </a:rPr>
              <a:t>dan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75000"/>
                  </a:schemeClr>
                </a:solidFill>
              </a:rPr>
              <a:t>tipe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 audio </a:t>
            </a:r>
            <a:r>
              <a:rPr lang="en-US" sz="2000" i="1" dirty="0" err="1" smtClean="0">
                <a:solidFill>
                  <a:schemeClr val="accent1">
                    <a:lumMod val="75000"/>
                  </a:schemeClr>
                </a:solidFill>
              </a:rPr>
              <a:t>lainnya</a:t>
            </a:r>
            <a:endParaRPr lang="en-US" sz="2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693" indent="0">
              <a:lnSpc>
                <a:spcPct val="12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88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 smtClean="0"/>
              <a:t>Menambahkan</a:t>
            </a:r>
            <a:r>
              <a:rPr lang="en-US" dirty="0" smtClean="0"/>
              <a:t> Audio </a:t>
            </a:r>
            <a:r>
              <a:rPr lang="en-US" dirty="0" err="1" smtClean="0"/>
              <a:t>dari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Autofit/>
          </a:bodyPr>
          <a:lstStyle/>
          <a:p>
            <a:pPr marL="109693" indent="0">
              <a:lnSpc>
                <a:spcPct val="120000"/>
              </a:lnSpc>
              <a:buNone/>
            </a:pP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langkah-langkah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menambahkan</a:t>
            </a:r>
            <a:r>
              <a:rPr lang="en-US" sz="2000" dirty="0" smtClean="0"/>
              <a:t> audio </a:t>
            </a:r>
            <a:r>
              <a:rPr lang="en-US" sz="2000" dirty="0" err="1" smtClean="0"/>
              <a:t>dari</a:t>
            </a:r>
            <a:r>
              <a:rPr lang="en-US" sz="2000" dirty="0" smtClean="0"/>
              <a:t> file :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Siapkan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file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format audio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Jika</a:t>
            </a:r>
            <a:r>
              <a:rPr lang="en-US" sz="2000" dirty="0" smtClean="0"/>
              <a:t> di computer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file audio,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mendownloadnya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internet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Pilih</a:t>
            </a:r>
            <a:r>
              <a:rPr lang="en-US" sz="2000" dirty="0" smtClean="0"/>
              <a:t> tab insert, </a:t>
            </a:r>
            <a:r>
              <a:rPr lang="en-US" sz="2000" dirty="0" err="1" smtClean="0"/>
              <a:t>pada</a:t>
            </a:r>
            <a:r>
              <a:rPr lang="en-US" sz="2000" dirty="0" smtClean="0"/>
              <a:t> menu ribbon </a:t>
            </a:r>
            <a:r>
              <a:rPr lang="en-US" sz="2000" dirty="0" err="1" smtClean="0"/>
              <a:t>pilih</a:t>
            </a:r>
            <a:r>
              <a:rPr lang="en-US" sz="2000" dirty="0" smtClean="0"/>
              <a:t> menu audio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Pilih</a:t>
            </a:r>
            <a:r>
              <a:rPr lang="en-US" sz="2000" dirty="0" smtClean="0"/>
              <a:t> audio from file (Audio on My PC)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Pilih</a:t>
            </a:r>
            <a:r>
              <a:rPr lang="en-US" sz="2000" dirty="0" smtClean="0"/>
              <a:t> audio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ditambahkan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jendela</a:t>
            </a:r>
            <a:r>
              <a:rPr lang="en-US" sz="2000" dirty="0" smtClean="0"/>
              <a:t> insert audio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klik</a:t>
            </a:r>
            <a:r>
              <a:rPr lang="en-US" sz="2000" dirty="0" smtClean="0"/>
              <a:t> insert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mengakhiri</a:t>
            </a:r>
            <a:endParaRPr lang="en-US" sz="2000" dirty="0" smtClean="0"/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smtClean="0"/>
              <a:t>Audio yang </a:t>
            </a:r>
            <a:r>
              <a:rPr lang="en-US" sz="2000" dirty="0" err="1" smtClean="0"/>
              <a:t>berhasil</a:t>
            </a:r>
            <a:r>
              <a:rPr lang="en-US" sz="2000" dirty="0" smtClean="0"/>
              <a:t> </a:t>
            </a:r>
            <a:r>
              <a:rPr lang="en-US" sz="2000" dirty="0" err="1" smtClean="0"/>
              <a:t>ditambahkan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tampila</a:t>
            </a:r>
            <a:r>
              <a:rPr lang="en-US" sz="2000" dirty="0" err="1" smtClean="0"/>
              <a:t>n</a:t>
            </a:r>
            <a:r>
              <a:rPr lang="en-US" sz="2000" dirty="0" smtClean="0"/>
              <a:t> playlist video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menu </a:t>
            </a:r>
            <a:r>
              <a:rPr lang="en-US" sz="2000" dirty="0" err="1" smtClean="0"/>
              <a:t>tombol</a:t>
            </a:r>
            <a:r>
              <a:rPr lang="en-US" sz="2000" dirty="0" smtClean="0"/>
              <a:t> play, volume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durasi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460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 smtClean="0"/>
              <a:t>Menambahkan</a:t>
            </a:r>
            <a:r>
              <a:rPr lang="en-US" dirty="0" smtClean="0"/>
              <a:t> Audio </a:t>
            </a:r>
            <a:r>
              <a:rPr lang="en-US" dirty="0" err="1" smtClean="0"/>
              <a:t>dari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Autofit/>
          </a:bodyPr>
          <a:lstStyle/>
          <a:p>
            <a:pPr marL="566893" indent="-457200">
              <a:lnSpc>
                <a:spcPct val="120000"/>
              </a:lnSpc>
              <a:buAutoNum type="arabicPeriod" startAt="8"/>
            </a:pPr>
            <a:r>
              <a:rPr lang="en-US" sz="2000" dirty="0" err="1" smtClean="0"/>
              <a:t>Klik</a:t>
            </a:r>
            <a:r>
              <a:rPr lang="en-US" sz="2000" dirty="0" smtClean="0"/>
              <a:t> </a:t>
            </a:r>
            <a:r>
              <a:rPr lang="en-US" sz="2000" dirty="0" err="1" smtClean="0"/>
              <a:t>tombol</a:t>
            </a:r>
            <a:r>
              <a:rPr lang="en-US" sz="2000" dirty="0" smtClean="0"/>
              <a:t> play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menjalankan</a:t>
            </a:r>
            <a:r>
              <a:rPr lang="en-US" sz="2000" dirty="0" smtClean="0"/>
              <a:t> </a:t>
            </a:r>
            <a:r>
              <a:rPr lang="en-US" sz="2000" dirty="0" err="1" smtClean="0"/>
              <a:t>suara</a:t>
            </a:r>
            <a:r>
              <a:rPr lang="en-US" sz="2000" dirty="0" smtClean="0"/>
              <a:t> audio</a:t>
            </a:r>
          </a:p>
          <a:p>
            <a:pPr marL="566893" indent="-457200">
              <a:lnSpc>
                <a:spcPct val="120000"/>
              </a:lnSpc>
              <a:buAutoNum type="arabicPeriod" startAt="8"/>
            </a:pPr>
            <a:r>
              <a:rPr lang="en-US" sz="2000" dirty="0" smtClean="0"/>
              <a:t>Kita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pengaturan</a:t>
            </a:r>
            <a:r>
              <a:rPr lang="en-US" sz="2000" dirty="0" smtClean="0"/>
              <a:t> </a:t>
            </a:r>
            <a:r>
              <a:rPr lang="en-US" sz="2000" dirty="0" err="1" smtClean="0"/>
              <a:t>otomatis</a:t>
            </a:r>
            <a:r>
              <a:rPr lang="en-US" sz="2000" dirty="0" smtClean="0"/>
              <a:t> play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menambahkan</a:t>
            </a:r>
            <a:r>
              <a:rPr lang="en-US" sz="2000" dirty="0" smtClean="0"/>
              <a:t> </a:t>
            </a:r>
            <a:r>
              <a:rPr lang="en-US" sz="2000" dirty="0" err="1" smtClean="0"/>
              <a:t>perintah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klik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klik</a:t>
            </a:r>
            <a:r>
              <a:rPr lang="en-US" sz="2000" dirty="0" smtClean="0"/>
              <a:t> player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pilih</a:t>
            </a:r>
            <a:r>
              <a:rPr lang="en-US" sz="2000" dirty="0" smtClean="0"/>
              <a:t> menu playback,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pilih</a:t>
            </a:r>
            <a:r>
              <a:rPr lang="en-US" sz="2000" dirty="0" smtClean="0"/>
              <a:t> on click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diputar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automatically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diputar</a:t>
            </a:r>
            <a:r>
              <a:rPr lang="en-US" sz="2000" dirty="0" smtClean="0"/>
              <a:t> </a:t>
            </a:r>
            <a:r>
              <a:rPr lang="en-US" sz="2000" dirty="0" err="1" smtClean="0"/>
              <a:t>otomatis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033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rekaman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Autofit/>
          </a:bodyPr>
          <a:lstStyle/>
          <a:p>
            <a:pPr marL="109693" indent="0">
              <a:lnSpc>
                <a:spcPct val="120000"/>
              </a:lnSpc>
              <a:buNone/>
            </a:pP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menambahkan</a:t>
            </a:r>
            <a:r>
              <a:rPr lang="en-US" sz="2000" dirty="0" smtClean="0"/>
              <a:t> audio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merekam</a:t>
            </a:r>
            <a:r>
              <a:rPr lang="en-US" sz="2000" dirty="0" smtClean="0"/>
              <a:t> </a:t>
            </a:r>
            <a:r>
              <a:rPr lang="en-US" sz="2000" dirty="0" err="1" smtClean="0"/>
              <a:t>suara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di </a:t>
            </a:r>
            <a:r>
              <a:rPr lang="en-US" sz="2000" dirty="0" err="1" smtClean="0"/>
              <a:t>sekitar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fasilitas</a:t>
            </a:r>
            <a:r>
              <a:rPr lang="en-US" sz="2000" dirty="0" smtClean="0"/>
              <a:t> </a:t>
            </a:r>
            <a:r>
              <a:rPr lang="en-US" sz="2000" dirty="0" err="1" smtClean="0"/>
              <a:t>perekam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terpasang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computer.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merekam</a:t>
            </a:r>
            <a:r>
              <a:rPr lang="en-US" sz="2000" dirty="0" smtClean="0"/>
              <a:t> </a:t>
            </a:r>
            <a:r>
              <a:rPr lang="en-US" sz="2000" dirty="0" err="1" smtClean="0"/>
              <a:t>suara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ditambahkan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slide,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langkah-langkahnya</a:t>
            </a:r>
            <a:r>
              <a:rPr lang="en-US" sz="2000" dirty="0" smtClean="0"/>
              <a:t> :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Pada</a:t>
            </a:r>
            <a:r>
              <a:rPr lang="en-US" sz="2000" dirty="0" smtClean="0"/>
              <a:t> tab insert, </a:t>
            </a:r>
            <a:r>
              <a:rPr lang="en-US" sz="2000" dirty="0" err="1" smtClean="0"/>
              <a:t>masuk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ribbons media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pilihan</a:t>
            </a:r>
            <a:r>
              <a:rPr lang="en-US" sz="2000" dirty="0" smtClean="0"/>
              <a:t> audio, </a:t>
            </a:r>
            <a:r>
              <a:rPr lang="en-US" sz="2000" dirty="0" err="1" smtClean="0"/>
              <a:t>pilihlah</a:t>
            </a:r>
            <a:r>
              <a:rPr lang="en-US" sz="2000" dirty="0" smtClean="0"/>
              <a:t> record audio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tampil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jendela</a:t>
            </a:r>
            <a:r>
              <a:rPr lang="en-US" sz="2000" dirty="0" smtClean="0"/>
              <a:t> record sound, </a:t>
            </a:r>
            <a:r>
              <a:rPr lang="en-US" sz="2000" dirty="0" err="1" smtClean="0"/>
              <a:t>disitulah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rekaman</a:t>
            </a:r>
            <a:r>
              <a:rPr lang="en-US" sz="2000" dirty="0" smtClean="0"/>
              <a:t> (recording)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Diperlukan</a:t>
            </a:r>
            <a:r>
              <a:rPr lang="en-US" sz="2000" dirty="0" smtClean="0"/>
              <a:t> media </a:t>
            </a:r>
            <a:r>
              <a:rPr lang="en-US" sz="2000" dirty="0" err="1" smtClean="0"/>
              <a:t>tambahan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headset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microfon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keperluan</a:t>
            </a:r>
            <a:r>
              <a:rPr lang="en-US" sz="2000" dirty="0" smtClean="0"/>
              <a:t> transfer </a:t>
            </a:r>
            <a:r>
              <a:rPr lang="en-US" sz="2000" dirty="0" err="1" smtClean="0"/>
              <a:t>suara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computer.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memulai</a:t>
            </a:r>
            <a:r>
              <a:rPr lang="en-US" sz="2000" dirty="0" smtClean="0"/>
              <a:t>, </a:t>
            </a:r>
            <a:r>
              <a:rPr lang="en-US" sz="2000" dirty="0" err="1" smtClean="0"/>
              <a:t>klik</a:t>
            </a:r>
            <a:r>
              <a:rPr lang="en-US" sz="2000" dirty="0" smtClean="0"/>
              <a:t> </a:t>
            </a:r>
            <a:r>
              <a:rPr lang="en-US" sz="2000" dirty="0" err="1" smtClean="0"/>
              <a:t>tombol</a:t>
            </a:r>
            <a:r>
              <a:rPr lang="en-US" sz="2000" dirty="0" smtClean="0"/>
              <a:t> </a:t>
            </a:r>
            <a:r>
              <a:rPr lang="en-US" sz="2000" dirty="0" err="1" smtClean="0"/>
              <a:t>rekam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lingkaran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473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rekaman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Autofit/>
          </a:bodyPr>
          <a:lstStyle/>
          <a:p>
            <a:pPr marL="566893" indent="-457200">
              <a:lnSpc>
                <a:spcPct val="120000"/>
              </a:lnSpc>
              <a:buAutoNum type="arabicPeriod" startAt="5"/>
            </a:pP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,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klik</a:t>
            </a:r>
            <a:r>
              <a:rPr lang="en-US" sz="2000" dirty="0" smtClean="0"/>
              <a:t> </a:t>
            </a:r>
            <a:r>
              <a:rPr lang="en-US" sz="2000" dirty="0" err="1" smtClean="0"/>
              <a:t>tombol</a:t>
            </a:r>
            <a:r>
              <a:rPr lang="en-US" sz="2000" dirty="0" smtClean="0"/>
              <a:t> stop.</a:t>
            </a:r>
          </a:p>
          <a:p>
            <a:pPr marL="566893" indent="-457200">
              <a:lnSpc>
                <a:spcPct val="120000"/>
              </a:lnSpc>
              <a:buAutoNum type="arabicPeriod" startAt="5"/>
            </a:pPr>
            <a:r>
              <a:rPr lang="en-US" sz="2000" dirty="0" err="1" smtClean="0"/>
              <a:t>Untuk</a:t>
            </a:r>
            <a:r>
              <a:rPr lang="en-US" sz="2000" dirty="0" smtClean="0"/>
              <a:t> preview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rekaman</a:t>
            </a:r>
            <a:r>
              <a:rPr lang="en-US" sz="2000" dirty="0" smtClean="0"/>
              <a:t>,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klik</a:t>
            </a:r>
            <a:r>
              <a:rPr lang="en-US" sz="2000" dirty="0" smtClean="0"/>
              <a:t> </a:t>
            </a:r>
            <a:r>
              <a:rPr lang="en-US" sz="2000" dirty="0" err="1" smtClean="0"/>
              <a:t>tombol</a:t>
            </a:r>
            <a:r>
              <a:rPr lang="en-US" sz="2000" dirty="0" smtClean="0"/>
              <a:t> play.</a:t>
            </a:r>
          </a:p>
          <a:p>
            <a:pPr marL="566893" indent="-457200">
              <a:lnSpc>
                <a:spcPct val="120000"/>
              </a:lnSpc>
              <a:buAutoNum type="arabicPeriod" startAt="5"/>
            </a:pP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, </a:t>
            </a:r>
            <a:r>
              <a:rPr lang="en-US" sz="2000" dirty="0" err="1" smtClean="0"/>
              <a:t>tekan</a:t>
            </a:r>
            <a:r>
              <a:rPr lang="en-US" sz="2000" dirty="0" smtClean="0"/>
              <a:t> </a:t>
            </a:r>
            <a:r>
              <a:rPr lang="en-US" sz="2000" dirty="0" err="1" smtClean="0"/>
              <a:t>tombol</a:t>
            </a:r>
            <a:r>
              <a:rPr lang="en-US" sz="2000" dirty="0" smtClean="0"/>
              <a:t> OK.</a:t>
            </a:r>
          </a:p>
          <a:p>
            <a:pPr marL="566893" indent="-457200">
              <a:lnSpc>
                <a:spcPct val="120000"/>
              </a:lnSpc>
              <a:buAutoNum type="arabicPeriod" startAt="5"/>
            </a:pPr>
            <a:r>
              <a:rPr lang="en-US" sz="2000" dirty="0" err="1" smtClean="0"/>
              <a:t>Tampilan</a:t>
            </a:r>
            <a:r>
              <a:rPr lang="en-US" sz="2000" dirty="0" smtClean="0"/>
              <a:t> playlist audio </a:t>
            </a:r>
            <a:r>
              <a:rPr lang="en-US" sz="2000" dirty="0" err="1" smtClean="0"/>
              <a:t>rekaman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muncul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slide power point </a:t>
            </a:r>
            <a:r>
              <a:rPr lang="en-US" sz="2000" dirty="0" err="1" smtClean="0"/>
              <a:t>anda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571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dirty="0" err="1" smtClean="0"/>
              <a:t>Mempercantik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audio playlist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Autofit/>
          </a:bodyPr>
          <a:lstStyle/>
          <a:p>
            <a:pPr marL="109693" indent="0">
              <a:lnSpc>
                <a:spcPct val="120000"/>
              </a:lnSpc>
              <a:buNone/>
            </a:pPr>
            <a:r>
              <a:rPr lang="en-US" sz="2000" dirty="0" err="1" smtClean="0"/>
              <a:t>Tampilan</a:t>
            </a:r>
            <a:r>
              <a:rPr lang="en-US" sz="2000" dirty="0" smtClean="0"/>
              <a:t> playlist yang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yang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/</a:t>
            </a:r>
            <a:r>
              <a:rPr lang="en-US" sz="2000" dirty="0" err="1" smtClean="0"/>
              <a:t>sederhana</a:t>
            </a:r>
            <a:r>
              <a:rPr lang="en-US" sz="2000" dirty="0" smtClean="0"/>
              <a:t>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mempercantik</a:t>
            </a:r>
            <a:r>
              <a:rPr lang="en-US" sz="2000" dirty="0" smtClean="0"/>
              <a:t> </a:t>
            </a:r>
            <a:r>
              <a:rPr lang="en-US" sz="2000" dirty="0" err="1" smtClean="0"/>
              <a:t>tampilan</a:t>
            </a:r>
            <a:r>
              <a:rPr lang="en-US" sz="2000" dirty="0" smtClean="0"/>
              <a:t>,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langkah-langkahnya</a:t>
            </a:r>
            <a:r>
              <a:rPr lang="en-US" sz="2000" dirty="0" smtClean="0"/>
              <a:t> :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Klik</a:t>
            </a:r>
            <a:r>
              <a:rPr lang="en-US" sz="2000" dirty="0" smtClean="0"/>
              <a:t> playlist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mengaktifkan</a:t>
            </a:r>
            <a:r>
              <a:rPr lang="en-US" sz="2000" dirty="0" smtClean="0"/>
              <a:t> tab audio tools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Klik</a:t>
            </a:r>
            <a:r>
              <a:rPr lang="en-US" sz="2000" dirty="0" smtClean="0"/>
              <a:t> format,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ditampilkan</a:t>
            </a:r>
            <a:r>
              <a:rPr lang="en-US" sz="2000" dirty="0" smtClean="0"/>
              <a:t> ribbon pictures styles yang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dipilih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pilihan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733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Autofit/>
          </a:bodyPr>
          <a:lstStyle/>
          <a:p>
            <a:pPr marL="109693" indent="0">
              <a:lnSpc>
                <a:spcPct val="120000"/>
              </a:lnSpc>
              <a:buNone/>
            </a:pP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langkah-langkah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memotong</a:t>
            </a:r>
            <a:r>
              <a:rPr lang="en-US" sz="2000" dirty="0" smtClean="0"/>
              <a:t> </a:t>
            </a:r>
            <a:r>
              <a:rPr lang="en-US" sz="2000" dirty="0" err="1" smtClean="0"/>
              <a:t>suara</a:t>
            </a:r>
            <a:r>
              <a:rPr lang="en-US" sz="2000" dirty="0" smtClean="0"/>
              <a:t> :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Klik</a:t>
            </a:r>
            <a:r>
              <a:rPr lang="en-US" sz="2000" dirty="0" smtClean="0"/>
              <a:t> playlist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mengaktifkan</a:t>
            </a:r>
            <a:r>
              <a:rPr lang="en-US" sz="2000" dirty="0" smtClean="0"/>
              <a:t> tab audio tools.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Masuklah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tab playback,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pilih</a:t>
            </a:r>
            <a:r>
              <a:rPr lang="en-US" sz="2000" dirty="0" smtClean="0"/>
              <a:t> trim audio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memotong</a:t>
            </a:r>
            <a:r>
              <a:rPr lang="en-US" sz="2000" dirty="0" smtClean="0"/>
              <a:t>,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menggeser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tools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. </a:t>
            </a:r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, </a:t>
            </a:r>
            <a:r>
              <a:rPr lang="en-US" sz="2000" dirty="0" err="1" smtClean="0"/>
              <a:t>klik</a:t>
            </a:r>
            <a:r>
              <a:rPr lang="en-US" sz="2000" dirty="0" smtClean="0"/>
              <a:t> </a:t>
            </a:r>
            <a:r>
              <a:rPr lang="en-US" sz="2000" dirty="0" err="1" smtClean="0"/>
              <a:t>tombol</a:t>
            </a:r>
            <a:r>
              <a:rPr lang="en-US" sz="2000" dirty="0" smtClean="0"/>
              <a:t> play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melihat</a:t>
            </a:r>
            <a:r>
              <a:rPr lang="en-US" sz="2000" dirty="0" smtClean="0"/>
              <a:t> </a:t>
            </a:r>
            <a:r>
              <a:rPr lang="en-US" sz="2000" dirty="0" err="1" smtClean="0"/>
              <a:t>hasilnya</a:t>
            </a:r>
            <a:endParaRPr lang="en-US" sz="2000" dirty="0" smtClean="0"/>
          </a:p>
          <a:p>
            <a:pPr marL="566893" indent="-457200">
              <a:lnSpc>
                <a:spcPct val="120000"/>
              </a:lnSpc>
              <a:buAutoNum type="arabicPeriod"/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dirasa</a:t>
            </a:r>
            <a:r>
              <a:rPr lang="en-US" sz="2000" dirty="0" smtClean="0"/>
              <a:t> </a:t>
            </a:r>
            <a:r>
              <a:rPr lang="en-US" sz="2000" dirty="0" err="1" smtClean="0"/>
              <a:t>cukup</a:t>
            </a:r>
            <a:r>
              <a:rPr lang="en-US" sz="2000" dirty="0" smtClean="0"/>
              <a:t>, </a:t>
            </a:r>
            <a:r>
              <a:rPr lang="en-US" sz="2000" dirty="0" err="1" smtClean="0"/>
              <a:t>klik</a:t>
            </a:r>
            <a:r>
              <a:rPr lang="en-US" sz="2000" dirty="0" smtClean="0"/>
              <a:t> </a:t>
            </a:r>
            <a:r>
              <a:rPr lang="en-US" sz="2000" dirty="0" err="1" smtClean="0"/>
              <a:t>tombol</a:t>
            </a:r>
            <a:r>
              <a:rPr lang="en-US" sz="2000" dirty="0" smtClean="0"/>
              <a:t> OK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mengakhirinya</a:t>
            </a:r>
            <a:endParaRPr lang="en-US" sz="2000" dirty="0" smtClean="0"/>
          </a:p>
          <a:p>
            <a:pPr marL="566893" indent="-457200">
              <a:lnSpc>
                <a:spcPct val="120000"/>
              </a:lnSpc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440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8195</TotalTime>
  <Words>903</Words>
  <Application>Microsoft Office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Georgia</vt:lpstr>
      <vt:lpstr>Trebuchet MS</vt:lpstr>
      <vt:lpstr>Wingdings 2</vt:lpstr>
      <vt:lpstr>Urban</vt:lpstr>
      <vt:lpstr>Aplikasi Komputer</vt:lpstr>
      <vt:lpstr>Materi pertemuan 5</vt:lpstr>
      <vt:lpstr>Menambahkan Audio</vt:lpstr>
      <vt:lpstr>Menambahkan Audio dari File</vt:lpstr>
      <vt:lpstr>Menambahkan Audio dari File</vt:lpstr>
      <vt:lpstr>Menambahkan rekaman suara</vt:lpstr>
      <vt:lpstr>Menambahkan rekaman suara</vt:lpstr>
      <vt:lpstr>Mempercantik tampilan audio playlist</vt:lpstr>
      <vt:lpstr>Memotong suara</vt:lpstr>
      <vt:lpstr>Menambahkan video</vt:lpstr>
      <vt:lpstr>Menambahkan video dari file</vt:lpstr>
      <vt:lpstr>Power point untuk presentasi jarak jauh</vt:lpstr>
      <vt:lpstr>Power point untuk presentasi jarak jauh</vt:lpstr>
      <vt:lpstr>Menambahkan gambar ke dalam slide</vt:lpstr>
      <vt:lpstr>Mengatur dan memberikan efek gambar</vt:lpstr>
      <vt:lpstr>Membuat cetakan handouts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HP</cp:lastModifiedBy>
  <cp:revision>583</cp:revision>
  <dcterms:created xsi:type="dcterms:W3CDTF">2011-09-16T02:11:44Z</dcterms:created>
  <dcterms:modified xsi:type="dcterms:W3CDTF">2018-09-25T16:14:04Z</dcterms:modified>
</cp:coreProperties>
</file>