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1D6D8E-A82D-46A3-AC36-0092ACCDD7E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4F284D-D96F-4630-9995-AF0B0856E4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Organizational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vert="horz" anchor="t">
            <a:normAutofit/>
          </a:bodyPr>
          <a:lstStyle/>
          <a:p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/ </a:t>
            </a:r>
            <a:r>
              <a:rPr lang="en-US" dirty="0" err="1"/>
              <a:t>Presentasi</a:t>
            </a:r>
            <a:r>
              <a:rPr lang="en-US" dirty="0"/>
              <a:t> (SISFO) : 25 %</a:t>
            </a:r>
          </a:p>
          <a:p>
            <a:r>
              <a:rPr lang="en-US" dirty="0" err="1"/>
              <a:t>Kompre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/ </a:t>
            </a:r>
            <a:r>
              <a:rPr lang="en-US" dirty="0" err="1"/>
              <a:t>Tugas</a:t>
            </a:r>
            <a:r>
              <a:rPr lang="en-US" dirty="0"/>
              <a:t> 1 (SISFO): 10 %</a:t>
            </a:r>
          </a:p>
          <a:p>
            <a:r>
              <a:rPr lang="en-US" dirty="0" err="1"/>
              <a:t>Ujian</a:t>
            </a:r>
            <a:r>
              <a:rPr lang="en-US" dirty="0"/>
              <a:t> Tengah Semester / UTS (SISFO): 15%</a:t>
            </a:r>
          </a:p>
          <a:p>
            <a:r>
              <a:rPr lang="en-US" dirty="0"/>
              <a:t>Project / UAS (SISFO): 30 %</a:t>
            </a:r>
          </a:p>
          <a:p>
            <a:r>
              <a:rPr lang="en-US" dirty="0" err="1"/>
              <a:t>Kompre</a:t>
            </a:r>
            <a:r>
              <a:rPr lang="en-US" dirty="0"/>
              <a:t> Project / </a:t>
            </a:r>
            <a:r>
              <a:rPr lang="en-US" dirty="0" err="1"/>
              <a:t>Tugas</a:t>
            </a:r>
            <a:r>
              <a:rPr lang="en-US" dirty="0"/>
              <a:t> 2 (SISFO) : 15 %</a:t>
            </a:r>
          </a:p>
          <a:p>
            <a:r>
              <a:rPr lang="en-US" i="1" dirty="0"/>
              <a:t>Teamwork Peer Review </a:t>
            </a:r>
            <a:r>
              <a:rPr lang="en-US" dirty="0"/>
              <a:t>/ </a:t>
            </a:r>
            <a:r>
              <a:rPr lang="en-US" dirty="0" err="1"/>
              <a:t>Tugas</a:t>
            </a:r>
            <a:r>
              <a:rPr lang="en-US" dirty="0"/>
              <a:t> 3 (SISFO): 5 %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29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62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Komponen Penilaian  Organizational Behaviour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Komponen Penilaian MSDM</dc:title>
  <dc:creator>User</dc:creator>
  <cp:lastModifiedBy>User</cp:lastModifiedBy>
  <cp:revision>5</cp:revision>
  <dcterms:created xsi:type="dcterms:W3CDTF">2016-04-04T02:46:04Z</dcterms:created>
  <dcterms:modified xsi:type="dcterms:W3CDTF">2016-04-04T04:34:17Z</dcterms:modified>
</cp:coreProperties>
</file>