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3A2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0F2CE0-306C-4E8C-B037-1BEDA35146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6345EC-09CB-4E00-B93B-A76A693BE8B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Selection</a:t>
          </a:r>
          <a:endParaRPr lang="en-US" sz="1600" dirty="0">
            <a:latin typeface="Cambria" pitchFamily="18" charset="0"/>
          </a:endParaRPr>
        </a:p>
      </dgm:t>
    </dgm:pt>
    <dgm:pt modelId="{6C212445-FACF-47B7-A43F-6A29B7201505}" type="parTrans" cxnId="{06FF35D2-4775-4951-A6E7-F5BA29A450A2}">
      <dgm:prSet/>
      <dgm:spPr/>
      <dgm:t>
        <a:bodyPr/>
        <a:lstStyle/>
        <a:p>
          <a:endParaRPr lang="en-US"/>
        </a:p>
      </dgm:t>
    </dgm:pt>
    <dgm:pt modelId="{4E97EA76-9648-43F9-BFF8-D584779038E9}" type="sibTrans" cxnId="{06FF35D2-4775-4951-A6E7-F5BA29A450A2}">
      <dgm:prSet/>
      <dgm:spPr/>
      <dgm:t>
        <a:bodyPr/>
        <a:lstStyle/>
        <a:p>
          <a:endParaRPr lang="en-US"/>
        </a:p>
      </dgm:t>
    </dgm:pt>
    <dgm:pt modelId="{A1CE3DAB-456A-4E86-A710-DFC0081C352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Provide career direction</a:t>
          </a:r>
          <a:endParaRPr lang="en-US" sz="1600" dirty="0">
            <a:latin typeface="Cambria" pitchFamily="18" charset="0"/>
          </a:endParaRPr>
        </a:p>
      </dgm:t>
    </dgm:pt>
    <dgm:pt modelId="{40224049-2571-49E3-88EC-4C823022DEE3}" type="parTrans" cxnId="{D21BA013-599B-4771-8F93-EF61847BA851}">
      <dgm:prSet/>
      <dgm:spPr/>
      <dgm:t>
        <a:bodyPr/>
        <a:lstStyle/>
        <a:p>
          <a:endParaRPr lang="en-US"/>
        </a:p>
      </dgm:t>
    </dgm:pt>
    <dgm:pt modelId="{56001282-9A12-485D-9C54-31BB8C420F77}" type="sibTrans" cxnId="{D21BA013-599B-4771-8F93-EF61847BA851}">
      <dgm:prSet/>
      <dgm:spPr/>
      <dgm:t>
        <a:bodyPr/>
        <a:lstStyle/>
        <a:p>
          <a:endParaRPr lang="en-US"/>
        </a:p>
      </dgm:t>
    </dgm:pt>
    <dgm:pt modelId="{0D0102CC-3E42-489A-8ECF-F6666C851A2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Professional growth</a:t>
          </a:r>
          <a:endParaRPr lang="en-US" sz="1600" dirty="0">
            <a:latin typeface="Cambria" pitchFamily="18" charset="0"/>
          </a:endParaRPr>
        </a:p>
      </dgm:t>
    </dgm:pt>
    <dgm:pt modelId="{6855CDBE-FCE9-4928-A155-3EC2D86DB0A1}" type="parTrans" cxnId="{B7E21383-B9D3-4240-87E3-F480A634C8FD}">
      <dgm:prSet/>
      <dgm:spPr/>
      <dgm:t>
        <a:bodyPr/>
        <a:lstStyle/>
        <a:p>
          <a:endParaRPr lang="en-US"/>
        </a:p>
      </dgm:t>
    </dgm:pt>
    <dgm:pt modelId="{34DC07A6-B5F3-4557-A6AE-54ED064D930C}" type="sibTrans" cxnId="{B7E21383-B9D3-4240-87E3-F480A634C8FD}">
      <dgm:prSet/>
      <dgm:spPr/>
      <dgm:t>
        <a:bodyPr/>
        <a:lstStyle/>
        <a:p>
          <a:endParaRPr lang="en-US"/>
        </a:p>
      </dgm:t>
    </dgm:pt>
    <dgm:pt modelId="{EE809E65-D7D3-4854-993C-FBB35164B51B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Meaningful work and ownership of Goals</a:t>
          </a:r>
          <a:endParaRPr lang="en-US" sz="1600" dirty="0">
            <a:latin typeface="Cambria" pitchFamily="18" charset="0"/>
          </a:endParaRPr>
        </a:p>
      </dgm:t>
    </dgm:pt>
    <dgm:pt modelId="{7DC7CA50-183D-41B3-8290-D39445FB554B}" type="parTrans" cxnId="{BF5DE94B-0D7B-412F-AF90-6AA24B8A7BE1}">
      <dgm:prSet/>
      <dgm:spPr/>
      <dgm:t>
        <a:bodyPr/>
        <a:lstStyle/>
        <a:p>
          <a:endParaRPr lang="en-US"/>
        </a:p>
      </dgm:t>
    </dgm:pt>
    <dgm:pt modelId="{7AC294BF-9DB6-4233-8C42-372699439995}" type="sibTrans" cxnId="{BF5DE94B-0D7B-412F-AF90-6AA24B8A7BE1}">
      <dgm:prSet/>
      <dgm:spPr/>
      <dgm:t>
        <a:bodyPr/>
        <a:lstStyle/>
        <a:p>
          <a:endParaRPr lang="en-US"/>
        </a:p>
      </dgm:t>
    </dgm:pt>
    <dgm:pt modelId="{DBD9F852-C192-4923-8CC0-0AFEF5FC684F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Recognitions and rewards</a:t>
          </a:r>
          <a:endParaRPr lang="en-US" sz="1600" dirty="0">
            <a:latin typeface="Cambria" pitchFamily="18" charset="0"/>
          </a:endParaRPr>
        </a:p>
      </dgm:t>
    </dgm:pt>
    <dgm:pt modelId="{709CBEAD-E7AA-4B80-A9EE-23800E0F203E}" type="parTrans" cxnId="{91A320FF-FB5E-475A-AA57-0F20E3750E2C}">
      <dgm:prSet/>
      <dgm:spPr/>
      <dgm:t>
        <a:bodyPr/>
        <a:lstStyle/>
        <a:p>
          <a:endParaRPr lang="en-US"/>
        </a:p>
      </dgm:t>
    </dgm:pt>
    <dgm:pt modelId="{23D73F43-449A-48B4-B052-0AB3BCFDCFA4}" type="sibTrans" cxnId="{91A320FF-FB5E-475A-AA57-0F20E3750E2C}">
      <dgm:prSet/>
      <dgm:spPr/>
      <dgm:t>
        <a:bodyPr/>
        <a:lstStyle/>
        <a:p>
          <a:endParaRPr lang="en-US"/>
        </a:p>
      </dgm:t>
    </dgm:pt>
    <dgm:pt modelId="{5940945D-F2C4-4857-A048-53B7853A49D2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Culture and environment</a:t>
          </a:r>
          <a:endParaRPr lang="en-US" sz="1600" dirty="0">
            <a:latin typeface="Cambria" pitchFamily="18" charset="0"/>
          </a:endParaRPr>
        </a:p>
      </dgm:t>
    </dgm:pt>
    <dgm:pt modelId="{5FDC8F04-AE60-417E-ABFD-38170B466A68}" type="parTrans" cxnId="{03F7823A-91D1-4800-BEBE-49542D556E1C}">
      <dgm:prSet/>
      <dgm:spPr/>
      <dgm:t>
        <a:bodyPr/>
        <a:lstStyle/>
        <a:p>
          <a:endParaRPr lang="en-US"/>
        </a:p>
      </dgm:t>
    </dgm:pt>
    <dgm:pt modelId="{33B28683-69D7-4110-B8FD-1ABBFAA69465}" type="sibTrans" cxnId="{03F7823A-91D1-4800-BEBE-49542D556E1C}">
      <dgm:prSet/>
      <dgm:spPr/>
      <dgm:t>
        <a:bodyPr/>
        <a:lstStyle/>
        <a:p>
          <a:endParaRPr lang="en-US"/>
        </a:p>
      </dgm:t>
    </dgm:pt>
    <dgm:pt modelId="{52C0EFD4-247F-4E11-AB21-901FFB5A8AE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Promote work-life balance</a:t>
          </a:r>
          <a:endParaRPr lang="en-US" sz="1600" dirty="0">
            <a:latin typeface="Cambria" pitchFamily="18" charset="0"/>
          </a:endParaRPr>
        </a:p>
      </dgm:t>
    </dgm:pt>
    <dgm:pt modelId="{556B4E64-D71C-4CA3-988A-E2EE63602B77}" type="parTrans" cxnId="{2C33844E-DB40-465B-A034-DA5C75F45E1C}">
      <dgm:prSet/>
      <dgm:spPr/>
      <dgm:t>
        <a:bodyPr/>
        <a:lstStyle/>
        <a:p>
          <a:endParaRPr lang="en-US"/>
        </a:p>
      </dgm:t>
    </dgm:pt>
    <dgm:pt modelId="{8DFF861D-701D-4058-BD19-4BBEB64BEE8A}" type="sibTrans" cxnId="{2C33844E-DB40-465B-A034-DA5C75F45E1C}">
      <dgm:prSet/>
      <dgm:spPr/>
      <dgm:t>
        <a:bodyPr/>
        <a:lstStyle/>
        <a:p>
          <a:endParaRPr lang="en-US"/>
        </a:p>
      </dgm:t>
    </dgm:pt>
    <dgm:pt modelId="{B1E5CA7B-CFEC-4ADF-8BFC-9CF045444CE6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Acknowledge achievement</a:t>
          </a:r>
          <a:endParaRPr lang="en-US" sz="1600" dirty="0">
            <a:latin typeface="Cambria" pitchFamily="18" charset="0"/>
          </a:endParaRPr>
        </a:p>
      </dgm:t>
    </dgm:pt>
    <dgm:pt modelId="{D0262DC7-AC66-4F78-8177-7B3F57226E40}" type="parTrans" cxnId="{1226A73A-2E7E-4F7C-996C-93D9B4B10372}">
      <dgm:prSet/>
      <dgm:spPr/>
      <dgm:t>
        <a:bodyPr/>
        <a:lstStyle/>
        <a:p>
          <a:endParaRPr lang="en-US"/>
        </a:p>
      </dgm:t>
    </dgm:pt>
    <dgm:pt modelId="{B69A226E-9BA7-4692-B437-AA6FEFF904E7}" type="sibTrans" cxnId="{1226A73A-2E7E-4F7C-996C-93D9B4B10372}">
      <dgm:prSet/>
      <dgm:spPr/>
      <dgm:t>
        <a:bodyPr/>
        <a:lstStyle/>
        <a:p>
          <a:endParaRPr lang="en-US"/>
        </a:p>
      </dgm:t>
    </dgm:pt>
    <dgm:pt modelId="{05132BFB-3756-4C8A-909A-D6E9955D4A53}" type="pres">
      <dgm:prSet presAssocID="{2D0F2CE0-306C-4E8C-B037-1BEDA35146A2}" presName="linear" presStyleCnt="0">
        <dgm:presLayoutVars>
          <dgm:dir/>
          <dgm:animLvl val="lvl"/>
          <dgm:resizeHandles val="exact"/>
        </dgm:presLayoutVars>
      </dgm:prSet>
      <dgm:spPr/>
    </dgm:pt>
    <dgm:pt modelId="{A7BDC030-9D4C-4707-AF37-4C04570397CE}" type="pres">
      <dgm:prSet presAssocID="{306345EC-09CB-4E00-B93B-A76A693BE8B8}" presName="parentLin" presStyleCnt="0"/>
      <dgm:spPr/>
    </dgm:pt>
    <dgm:pt modelId="{867DEEE9-DE8B-4657-9F15-52754AE2AD22}" type="pres">
      <dgm:prSet presAssocID="{306345EC-09CB-4E00-B93B-A76A693BE8B8}" presName="parentLeftMargin" presStyleLbl="node1" presStyleIdx="0" presStyleCnt="8"/>
      <dgm:spPr/>
    </dgm:pt>
    <dgm:pt modelId="{35FB90C5-B64F-4F96-A51F-607C8B2E1345}" type="pres">
      <dgm:prSet presAssocID="{306345EC-09CB-4E00-B93B-A76A693BE8B8}" presName="parentText" presStyleLbl="node1" presStyleIdx="0" presStyleCnt="8" custLinFactNeighborY="31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69AF1-8087-4C54-8726-4645B5663B87}" type="pres">
      <dgm:prSet presAssocID="{306345EC-09CB-4E00-B93B-A76A693BE8B8}" presName="negativeSpace" presStyleCnt="0"/>
      <dgm:spPr/>
    </dgm:pt>
    <dgm:pt modelId="{A9B7D5A3-E391-4207-AA41-FA17FB9BCD9B}" type="pres">
      <dgm:prSet presAssocID="{306345EC-09CB-4E00-B93B-A76A693BE8B8}" presName="childText" presStyleLbl="conFgAcc1" presStyleIdx="0" presStyleCnt="8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4E9CAC98-0807-4293-85B0-B97AE03E00D6}" type="pres">
      <dgm:prSet presAssocID="{4E97EA76-9648-43F9-BFF8-D584779038E9}" presName="spaceBetweenRectangles" presStyleCnt="0"/>
      <dgm:spPr/>
    </dgm:pt>
    <dgm:pt modelId="{D8069362-7323-4ABD-B21B-E38F098035F0}" type="pres">
      <dgm:prSet presAssocID="{0D0102CC-3E42-489A-8ECF-F6666C851A2D}" presName="parentLin" presStyleCnt="0"/>
      <dgm:spPr/>
    </dgm:pt>
    <dgm:pt modelId="{9F1B2B6C-743E-4D56-8833-BAB52787B7EE}" type="pres">
      <dgm:prSet presAssocID="{0D0102CC-3E42-489A-8ECF-F6666C851A2D}" presName="parentLeftMargin" presStyleLbl="node1" presStyleIdx="0" presStyleCnt="8"/>
      <dgm:spPr/>
    </dgm:pt>
    <dgm:pt modelId="{24B5F4BE-C839-4918-99F6-2BD5F195738F}" type="pres">
      <dgm:prSet presAssocID="{0D0102CC-3E42-489A-8ECF-F6666C851A2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DD7CB-0D0A-4C56-B61D-C37DBA02872B}" type="pres">
      <dgm:prSet presAssocID="{0D0102CC-3E42-489A-8ECF-F6666C851A2D}" presName="negativeSpace" presStyleCnt="0"/>
      <dgm:spPr/>
    </dgm:pt>
    <dgm:pt modelId="{F11A8ECD-6258-4C6F-9CC6-E24A253E78D4}" type="pres">
      <dgm:prSet presAssocID="{0D0102CC-3E42-489A-8ECF-F6666C851A2D}" presName="childText" presStyleLbl="conFgAcc1" presStyleIdx="1" presStyleCnt="8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39C20410-D0C8-4AFF-8012-ABD0516B96ED}" type="pres">
      <dgm:prSet presAssocID="{34DC07A6-B5F3-4557-A6AE-54ED064D930C}" presName="spaceBetweenRectangles" presStyleCnt="0"/>
      <dgm:spPr/>
    </dgm:pt>
    <dgm:pt modelId="{3C0DE88A-9265-4D02-9FED-9DC25C907341}" type="pres">
      <dgm:prSet presAssocID="{A1CE3DAB-456A-4E86-A710-DFC0081C3528}" presName="parentLin" presStyleCnt="0"/>
      <dgm:spPr/>
    </dgm:pt>
    <dgm:pt modelId="{C204E927-CED2-474B-9266-2423FD1EC7B1}" type="pres">
      <dgm:prSet presAssocID="{A1CE3DAB-456A-4E86-A710-DFC0081C3528}" presName="parentLeftMargin" presStyleLbl="node1" presStyleIdx="1" presStyleCnt="8"/>
      <dgm:spPr/>
    </dgm:pt>
    <dgm:pt modelId="{4EAF6069-11A5-4156-95F9-1ACE5732DBEF}" type="pres">
      <dgm:prSet presAssocID="{A1CE3DAB-456A-4E86-A710-DFC0081C352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E2BAD-F3B8-4B20-90A3-38C3DBFEC0D1}" type="pres">
      <dgm:prSet presAssocID="{A1CE3DAB-456A-4E86-A710-DFC0081C3528}" presName="negativeSpace" presStyleCnt="0"/>
      <dgm:spPr/>
    </dgm:pt>
    <dgm:pt modelId="{24879B17-21A2-49BA-BC1F-FE797ECC8BF8}" type="pres">
      <dgm:prSet presAssocID="{A1CE3DAB-456A-4E86-A710-DFC0081C3528}" presName="childText" presStyleLbl="conFgAcc1" presStyleIdx="2" presStyleCnt="8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23CAE11E-A44C-46CF-8E1C-2DED80979063}" type="pres">
      <dgm:prSet presAssocID="{56001282-9A12-485D-9C54-31BB8C420F77}" presName="spaceBetweenRectangles" presStyleCnt="0"/>
      <dgm:spPr/>
    </dgm:pt>
    <dgm:pt modelId="{C0FB3DCA-14C6-4060-AAE2-691DB3FB3069}" type="pres">
      <dgm:prSet presAssocID="{EE809E65-D7D3-4854-993C-FBB35164B51B}" presName="parentLin" presStyleCnt="0"/>
      <dgm:spPr/>
    </dgm:pt>
    <dgm:pt modelId="{B03C96D3-60FC-44F9-9296-D74478B9E607}" type="pres">
      <dgm:prSet presAssocID="{EE809E65-D7D3-4854-993C-FBB35164B51B}" presName="parentLeftMargin" presStyleLbl="node1" presStyleIdx="2" presStyleCnt="8"/>
      <dgm:spPr/>
    </dgm:pt>
    <dgm:pt modelId="{C88B4ACE-94E0-4B33-804A-A600EDD6A604}" type="pres">
      <dgm:prSet presAssocID="{EE809E65-D7D3-4854-993C-FBB35164B51B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A17EB373-F157-4B43-B134-9F77DF9043C3}" type="pres">
      <dgm:prSet presAssocID="{EE809E65-D7D3-4854-993C-FBB35164B51B}" presName="negativeSpace" presStyleCnt="0"/>
      <dgm:spPr/>
    </dgm:pt>
    <dgm:pt modelId="{3AC33987-DECB-4424-AA24-97B1341FA0CA}" type="pres">
      <dgm:prSet presAssocID="{EE809E65-D7D3-4854-993C-FBB35164B51B}" presName="childText" presStyleLbl="conFgAcc1" presStyleIdx="3" presStyleCnt="8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E43EA7A9-89AA-4A7E-A7F0-B85A6BCB73AE}" type="pres">
      <dgm:prSet presAssocID="{7AC294BF-9DB6-4233-8C42-372699439995}" presName="spaceBetweenRectangles" presStyleCnt="0"/>
      <dgm:spPr/>
    </dgm:pt>
    <dgm:pt modelId="{AFF6943C-C485-44A3-BDF4-969285500A58}" type="pres">
      <dgm:prSet presAssocID="{DBD9F852-C192-4923-8CC0-0AFEF5FC684F}" presName="parentLin" presStyleCnt="0"/>
      <dgm:spPr/>
    </dgm:pt>
    <dgm:pt modelId="{7B27162C-D745-4CCA-8040-8C8430EE8958}" type="pres">
      <dgm:prSet presAssocID="{DBD9F852-C192-4923-8CC0-0AFEF5FC684F}" presName="parentLeftMargin" presStyleLbl="node1" presStyleIdx="3" presStyleCnt="8"/>
      <dgm:spPr/>
    </dgm:pt>
    <dgm:pt modelId="{A78C4AFA-7EAB-4F2D-88C5-99328959185E}" type="pres">
      <dgm:prSet presAssocID="{DBD9F852-C192-4923-8CC0-0AFEF5FC684F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DC752700-D407-4203-A8DC-9C1D7C25343E}" type="pres">
      <dgm:prSet presAssocID="{DBD9F852-C192-4923-8CC0-0AFEF5FC684F}" presName="negativeSpace" presStyleCnt="0"/>
      <dgm:spPr/>
    </dgm:pt>
    <dgm:pt modelId="{D12D84D5-D034-448D-B301-B1662442ACC0}" type="pres">
      <dgm:prSet presAssocID="{DBD9F852-C192-4923-8CC0-0AFEF5FC684F}" presName="childText" presStyleLbl="conFgAcc1" presStyleIdx="4" presStyleCnt="8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7D37B362-7808-4ACD-8C3C-7C52764E9027}" type="pres">
      <dgm:prSet presAssocID="{23D73F43-449A-48B4-B052-0AB3BCFDCFA4}" presName="spaceBetweenRectangles" presStyleCnt="0"/>
      <dgm:spPr/>
    </dgm:pt>
    <dgm:pt modelId="{97D98397-2E83-496A-96F8-E4BFCEA5D876}" type="pres">
      <dgm:prSet presAssocID="{5940945D-F2C4-4857-A048-53B7853A49D2}" presName="parentLin" presStyleCnt="0"/>
      <dgm:spPr/>
    </dgm:pt>
    <dgm:pt modelId="{3FE68711-7718-4AFD-A3F7-EFA608972FC0}" type="pres">
      <dgm:prSet presAssocID="{5940945D-F2C4-4857-A048-53B7853A49D2}" presName="parentLeftMargin" presStyleLbl="node1" presStyleIdx="4" presStyleCnt="8"/>
      <dgm:spPr/>
    </dgm:pt>
    <dgm:pt modelId="{ED302846-247D-4EEF-89E3-78AB7A45E0CD}" type="pres">
      <dgm:prSet presAssocID="{5940945D-F2C4-4857-A048-53B7853A49D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5D547-92C6-4362-A808-2A7CA2FBB1D0}" type="pres">
      <dgm:prSet presAssocID="{5940945D-F2C4-4857-A048-53B7853A49D2}" presName="negativeSpace" presStyleCnt="0"/>
      <dgm:spPr/>
    </dgm:pt>
    <dgm:pt modelId="{295F809B-CF64-44B2-B0D9-B937C64B4A55}" type="pres">
      <dgm:prSet presAssocID="{5940945D-F2C4-4857-A048-53B7853A49D2}" presName="childText" presStyleLbl="conFgAcc1" presStyleIdx="5" presStyleCnt="8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7AFC9F18-0462-4D6C-957B-958E8DEF9F0B}" type="pres">
      <dgm:prSet presAssocID="{33B28683-69D7-4110-B8FD-1ABBFAA69465}" presName="spaceBetweenRectangles" presStyleCnt="0"/>
      <dgm:spPr/>
    </dgm:pt>
    <dgm:pt modelId="{D17F0261-DAD2-40E5-B562-598F8F46342E}" type="pres">
      <dgm:prSet presAssocID="{52C0EFD4-247F-4E11-AB21-901FFB5A8AEA}" presName="parentLin" presStyleCnt="0"/>
      <dgm:spPr/>
    </dgm:pt>
    <dgm:pt modelId="{F8F1A7EA-C9B7-4179-BEE9-D35B92D5CE89}" type="pres">
      <dgm:prSet presAssocID="{52C0EFD4-247F-4E11-AB21-901FFB5A8AEA}" presName="parentLeftMargin" presStyleLbl="node1" presStyleIdx="5" presStyleCnt="8"/>
      <dgm:spPr/>
    </dgm:pt>
    <dgm:pt modelId="{4F831438-3619-4229-B67F-F1C162F9BAA2}" type="pres">
      <dgm:prSet presAssocID="{52C0EFD4-247F-4E11-AB21-901FFB5A8AE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762B2-CDC3-4093-8D68-E89588B8E783}" type="pres">
      <dgm:prSet presAssocID="{52C0EFD4-247F-4E11-AB21-901FFB5A8AEA}" presName="negativeSpace" presStyleCnt="0"/>
      <dgm:spPr/>
    </dgm:pt>
    <dgm:pt modelId="{9DE4E759-3858-4FBF-8554-19CAFEC7CA99}" type="pres">
      <dgm:prSet presAssocID="{52C0EFD4-247F-4E11-AB21-901FFB5A8AEA}" presName="childText" presStyleLbl="conFgAcc1" presStyleIdx="6" presStyleCnt="8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EA7313D5-87C9-4CC7-B0BC-057772C50043}" type="pres">
      <dgm:prSet presAssocID="{8DFF861D-701D-4058-BD19-4BBEB64BEE8A}" presName="spaceBetweenRectangles" presStyleCnt="0"/>
      <dgm:spPr/>
    </dgm:pt>
    <dgm:pt modelId="{E5120B3F-85CA-4C83-B4CD-F8F8E0125088}" type="pres">
      <dgm:prSet presAssocID="{B1E5CA7B-CFEC-4ADF-8BFC-9CF045444CE6}" presName="parentLin" presStyleCnt="0"/>
      <dgm:spPr/>
    </dgm:pt>
    <dgm:pt modelId="{69886914-A238-4C4F-9886-CAC30AB991DD}" type="pres">
      <dgm:prSet presAssocID="{B1E5CA7B-CFEC-4ADF-8BFC-9CF045444CE6}" presName="parentLeftMargin" presStyleLbl="node1" presStyleIdx="6" presStyleCnt="8"/>
      <dgm:spPr/>
    </dgm:pt>
    <dgm:pt modelId="{C66020AF-95D0-4E6F-8046-C4E8AFE4BD13}" type="pres">
      <dgm:prSet presAssocID="{B1E5CA7B-CFEC-4ADF-8BFC-9CF045444CE6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C39CFB43-C879-429F-91F4-FA3FEDDCDE36}" type="pres">
      <dgm:prSet presAssocID="{B1E5CA7B-CFEC-4ADF-8BFC-9CF045444CE6}" presName="negativeSpace" presStyleCnt="0"/>
      <dgm:spPr/>
    </dgm:pt>
    <dgm:pt modelId="{BB939EB3-914B-4FF6-A81F-6ADBCC30C1E2}" type="pres">
      <dgm:prSet presAssocID="{B1E5CA7B-CFEC-4ADF-8BFC-9CF045444CE6}" presName="childText" presStyleLbl="conFgAcc1" presStyleIdx="7" presStyleCnt="8">
        <dgm:presLayoutVars>
          <dgm:bulletEnabled val="1"/>
        </dgm:presLayoutVars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AD91667E-610F-4022-9D53-2D9655EABF5B}" type="presOf" srcId="{A1CE3DAB-456A-4E86-A710-DFC0081C3528}" destId="{4EAF6069-11A5-4156-95F9-1ACE5732DBEF}" srcOrd="1" destOrd="0" presId="urn:microsoft.com/office/officeart/2005/8/layout/list1"/>
    <dgm:cxn modelId="{91A320FF-FB5E-475A-AA57-0F20E3750E2C}" srcId="{2D0F2CE0-306C-4E8C-B037-1BEDA35146A2}" destId="{DBD9F852-C192-4923-8CC0-0AFEF5FC684F}" srcOrd="4" destOrd="0" parTransId="{709CBEAD-E7AA-4B80-A9EE-23800E0F203E}" sibTransId="{23D73F43-449A-48B4-B052-0AB3BCFDCFA4}"/>
    <dgm:cxn modelId="{BF5DE94B-0D7B-412F-AF90-6AA24B8A7BE1}" srcId="{2D0F2CE0-306C-4E8C-B037-1BEDA35146A2}" destId="{EE809E65-D7D3-4854-993C-FBB35164B51B}" srcOrd="3" destOrd="0" parTransId="{7DC7CA50-183D-41B3-8290-D39445FB554B}" sibTransId="{7AC294BF-9DB6-4233-8C42-372699439995}"/>
    <dgm:cxn modelId="{03F7823A-91D1-4800-BEBE-49542D556E1C}" srcId="{2D0F2CE0-306C-4E8C-B037-1BEDA35146A2}" destId="{5940945D-F2C4-4857-A048-53B7853A49D2}" srcOrd="5" destOrd="0" parTransId="{5FDC8F04-AE60-417E-ABFD-38170B466A68}" sibTransId="{33B28683-69D7-4110-B8FD-1ABBFAA69465}"/>
    <dgm:cxn modelId="{45ABCD36-8D32-4A3B-8111-FF43A36730D1}" type="presOf" srcId="{EE809E65-D7D3-4854-993C-FBB35164B51B}" destId="{C88B4ACE-94E0-4B33-804A-A600EDD6A604}" srcOrd="1" destOrd="0" presId="urn:microsoft.com/office/officeart/2005/8/layout/list1"/>
    <dgm:cxn modelId="{70A56E7C-DD47-4E27-AEBB-3966DF51E019}" type="presOf" srcId="{0D0102CC-3E42-489A-8ECF-F6666C851A2D}" destId="{24B5F4BE-C839-4918-99F6-2BD5F195738F}" srcOrd="1" destOrd="0" presId="urn:microsoft.com/office/officeart/2005/8/layout/list1"/>
    <dgm:cxn modelId="{F02B5B6B-8FB9-44F7-8974-E7B44B7C3B13}" type="presOf" srcId="{A1CE3DAB-456A-4E86-A710-DFC0081C3528}" destId="{C204E927-CED2-474B-9266-2423FD1EC7B1}" srcOrd="0" destOrd="0" presId="urn:microsoft.com/office/officeart/2005/8/layout/list1"/>
    <dgm:cxn modelId="{5CB375C9-C2A9-4856-88EB-8544B618ACF1}" type="presOf" srcId="{0D0102CC-3E42-489A-8ECF-F6666C851A2D}" destId="{9F1B2B6C-743E-4D56-8833-BAB52787B7EE}" srcOrd="0" destOrd="0" presId="urn:microsoft.com/office/officeart/2005/8/layout/list1"/>
    <dgm:cxn modelId="{6A557267-B1FE-4556-A9E6-0023E890327E}" type="presOf" srcId="{B1E5CA7B-CFEC-4ADF-8BFC-9CF045444CE6}" destId="{69886914-A238-4C4F-9886-CAC30AB991DD}" srcOrd="0" destOrd="0" presId="urn:microsoft.com/office/officeart/2005/8/layout/list1"/>
    <dgm:cxn modelId="{1226A73A-2E7E-4F7C-996C-93D9B4B10372}" srcId="{2D0F2CE0-306C-4E8C-B037-1BEDA35146A2}" destId="{B1E5CA7B-CFEC-4ADF-8BFC-9CF045444CE6}" srcOrd="7" destOrd="0" parTransId="{D0262DC7-AC66-4F78-8177-7B3F57226E40}" sibTransId="{B69A226E-9BA7-4692-B437-AA6FEFF904E7}"/>
    <dgm:cxn modelId="{D98604D3-7C40-4B2F-8464-A4E01F031876}" type="presOf" srcId="{5940945D-F2C4-4857-A048-53B7853A49D2}" destId="{3FE68711-7718-4AFD-A3F7-EFA608972FC0}" srcOrd="0" destOrd="0" presId="urn:microsoft.com/office/officeart/2005/8/layout/list1"/>
    <dgm:cxn modelId="{B7E21383-B9D3-4240-87E3-F480A634C8FD}" srcId="{2D0F2CE0-306C-4E8C-B037-1BEDA35146A2}" destId="{0D0102CC-3E42-489A-8ECF-F6666C851A2D}" srcOrd="1" destOrd="0" parTransId="{6855CDBE-FCE9-4928-A155-3EC2D86DB0A1}" sibTransId="{34DC07A6-B5F3-4557-A6AE-54ED064D930C}"/>
    <dgm:cxn modelId="{E2334DEE-72D1-4352-B7F4-E42C02F060E8}" type="presOf" srcId="{52C0EFD4-247F-4E11-AB21-901FFB5A8AEA}" destId="{4F831438-3619-4229-B67F-F1C162F9BAA2}" srcOrd="1" destOrd="0" presId="urn:microsoft.com/office/officeart/2005/8/layout/list1"/>
    <dgm:cxn modelId="{06FF35D2-4775-4951-A6E7-F5BA29A450A2}" srcId="{2D0F2CE0-306C-4E8C-B037-1BEDA35146A2}" destId="{306345EC-09CB-4E00-B93B-A76A693BE8B8}" srcOrd="0" destOrd="0" parTransId="{6C212445-FACF-47B7-A43F-6A29B7201505}" sibTransId="{4E97EA76-9648-43F9-BFF8-D584779038E9}"/>
    <dgm:cxn modelId="{EB91D20C-3799-41F3-BEF7-1FD3D715D801}" type="presOf" srcId="{52C0EFD4-247F-4E11-AB21-901FFB5A8AEA}" destId="{F8F1A7EA-C9B7-4179-BEE9-D35B92D5CE89}" srcOrd="0" destOrd="0" presId="urn:microsoft.com/office/officeart/2005/8/layout/list1"/>
    <dgm:cxn modelId="{816AA1BD-F62E-4D0B-9DF2-A9A7D5048B9A}" type="presOf" srcId="{EE809E65-D7D3-4854-993C-FBB35164B51B}" destId="{B03C96D3-60FC-44F9-9296-D74478B9E607}" srcOrd="0" destOrd="0" presId="urn:microsoft.com/office/officeart/2005/8/layout/list1"/>
    <dgm:cxn modelId="{BD467BDF-E4E5-4AAA-85BB-A932A801AFDD}" type="presOf" srcId="{306345EC-09CB-4E00-B93B-A76A693BE8B8}" destId="{867DEEE9-DE8B-4657-9F15-52754AE2AD22}" srcOrd="0" destOrd="0" presId="urn:microsoft.com/office/officeart/2005/8/layout/list1"/>
    <dgm:cxn modelId="{E9D512C2-05A0-431C-8D6E-B21188A1A967}" type="presOf" srcId="{5940945D-F2C4-4857-A048-53B7853A49D2}" destId="{ED302846-247D-4EEF-89E3-78AB7A45E0CD}" srcOrd="1" destOrd="0" presId="urn:microsoft.com/office/officeart/2005/8/layout/list1"/>
    <dgm:cxn modelId="{1708E564-2C03-4FCC-ABA7-E3B815C4FC36}" type="presOf" srcId="{DBD9F852-C192-4923-8CC0-0AFEF5FC684F}" destId="{7B27162C-D745-4CCA-8040-8C8430EE8958}" srcOrd="0" destOrd="0" presId="urn:microsoft.com/office/officeart/2005/8/layout/list1"/>
    <dgm:cxn modelId="{1F601491-D510-480F-95AA-B612DFB3AF4F}" type="presOf" srcId="{DBD9F852-C192-4923-8CC0-0AFEF5FC684F}" destId="{A78C4AFA-7EAB-4F2D-88C5-99328959185E}" srcOrd="1" destOrd="0" presId="urn:microsoft.com/office/officeart/2005/8/layout/list1"/>
    <dgm:cxn modelId="{D21BA013-599B-4771-8F93-EF61847BA851}" srcId="{2D0F2CE0-306C-4E8C-B037-1BEDA35146A2}" destId="{A1CE3DAB-456A-4E86-A710-DFC0081C3528}" srcOrd="2" destOrd="0" parTransId="{40224049-2571-49E3-88EC-4C823022DEE3}" sibTransId="{56001282-9A12-485D-9C54-31BB8C420F77}"/>
    <dgm:cxn modelId="{B1318520-1086-4684-B16D-E2E8DC870D2B}" type="presOf" srcId="{2D0F2CE0-306C-4E8C-B037-1BEDA35146A2}" destId="{05132BFB-3756-4C8A-909A-D6E9955D4A53}" srcOrd="0" destOrd="0" presId="urn:microsoft.com/office/officeart/2005/8/layout/list1"/>
    <dgm:cxn modelId="{F8E60F66-26F3-41E4-9C1C-96312C394970}" type="presOf" srcId="{306345EC-09CB-4E00-B93B-A76A693BE8B8}" destId="{35FB90C5-B64F-4F96-A51F-607C8B2E1345}" srcOrd="1" destOrd="0" presId="urn:microsoft.com/office/officeart/2005/8/layout/list1"/>
    <dgm:cxn modelId="{2C33844E-DB40-465B-A034-DA5C75F45E1C}" srcId="{2D0F2CE0-306C-4E8C-B037-1BEDA35146A2}" destId="{52C0EFD4-247F-4E11-AB21-901FFB5A8AEA}" srcOrd="6" destOrd="0" parTransId="{556B4E64-D71C-4CA3-988A-E2EE63602B77}" sibTransId="{8DFF861D-701D-4058-BD19-4BBEB64BEE8A}"/>
    <dgm:cxn modelId="{2836E3D7-60F6-4446-B678-097265067124}" type="presOf" srcId="{B1E5CA7B-CFEC-4ADF-8BFC-9CF045444CE6}" destId="{C66020AF-95D0-4E6F-8046-C4E8AFE4BD13}" srcOrd="1" destOrd="0" presId="urn:microsoft.com/office/officeart/2005/8/layout/list1"/>
    <dgm:cxn modelId="{760F1509-937E-4C55-A3CE-FD56A5A0C148}" type="presParOf" srcId="{05132BFB-3756-4C8A-909A-D6E9955D4A53}" destId="{A7BDC030-9D4C-4707-AF37-4C04570397CE}" srcOrd="0" destOrd="0" presId="urn:microsoft.com/office/officeart/2005/8/layout/list1"/>
    <dgm:cxn modelId="{E587D2C3-6CFD-48EB-BFF9-304CB05DDA0C}" type="presParOf" srcId="{A7BDC030-9D4C-4707-AF37-4C04570397CE}" destId="{867DEEE9-DE8B-4657-9F15-52754AE2AD22}" srcOrd="0" destOrd="0" presId="urn:microsoft.com/office/officeart/2005/8/layout/list1"/>
    <dgm:cxn modelId="{ED82522F-EB08-420A-8353-312632A1ED58}" type="presParOf" srcId="{A7BDC030-9D4C-4707-AF37-4C04570397CE}" destId="{35FB90C5-B64F-4F96-A51F-607C8B2E1345}" srcOrd="1" destOrd="0" presId="urn:microsoft.com/office/officeart/2005/8/layout/list1"/>
    <dgm:cxn modelId="{CBE4271D-7533-4D9A-AD78-F8259F561AF0}" type="presParOf" srcId="{05132BFB-3756-4C8A-909A-D6E9955D4A53}" destId="{8D069AF1-8087-4C54-8726-4645B5663B87}" srcOrd="1" destOrd="0" presId="urn:microsoft.com/office/officeart/2005/8/layout/list1"/>
    <dgm:cxn modelId="{0C9AF48D-09F2-41EB-ADBA-7CAE3E804F5F}" type="presParOf" srcId="{05132BFB-3756-4C8A-909A-D6E9955D4A53}" destId="{A9B7D5A3-E391-4207-AA41-FA17FB9BCD9B}" srcOrd="2" destOrd="0" presId="urn:microsoft.com/office/officeart/2005/8/layout/list1"/>
    <dgm:cxn modelId="{9BA44DD4-60CA-430E-B4D9-102F1E4227C7}" type="presParOf" srcId="{05132BFB-3756-4C8A-909A-D6E9955D4A53}" destId="{4E9CAC98-0807-4293-85B0-B97AE03E00D6}" srcOrd="3" destOrd="0" presId="urn:microsoft.com/office/officeart/2005/8/layout/list1"/>
    <dgm:cxn modelId="{8FEA8979-0936-4487-A5A2-935FA0B2FB49}" type="presParOf" srcId="{05132BFB-3756-4C8A-909A-D6E9955D4A53}" destId="{D8069362-7323-4ABD-B21B-E38F098035F0}" srcOrd="4" destOrd="0" presId="urn:microsoft.com/office/officeart/2005/8/layout/list1"/>
    <dgm:cxn modelId="{B4DF4BF2-C3D7-4202-B7A5-5AFD75EAD36A}" type="presParOf" srcId="{D8069362-7323-4ABD-B21B-E38F098035F0}" destId="{9F1B2B6C-743E-4D56-8833-BAB52787B7EE}" srcOrd="0" destOrd="0" presId="urn:microsoft.com/office/officeart/2005/8/layout/list1"/>
    <dgm:cxn modelId="{7B6D2AB3-F95A-4318-ABA5-A740329265F0}" type="presParOf" srcId="{D8069362-7323-4ABD-B21B-E38F098035F0}" destId="{24B5F4BE-C839-4918-99F6-2BD5F195738F}" srcOrd="1" destOrd="0" presId="urn:microsoft.com/office/officeart/2005/8/layout/list1"/>
    <dgm:cxn modelId="{CF9AEB38-FDE7-42D0-8400-317B9EE49BD5}" type="presParOf" srcId="{05132BFB-3756-4C8A-909A-D6E9955D4A53}" destId="{74ADD7CB-0D0A-4C56-B61D-C37DBA02872B}" srcOrd="5" destOrd="0" presId="urn:microsoft.com/office/officeart/2005/8/layout/list1"/>
    <dgm:cxn modelId="{01F76DBF-200E-4FF7-9AE1-D28CB82259C9}" type="presParOf" srcId="{05132BFB-3756-4C8A-909A-D6E9955D4A53}" destId="{F11A8ECD-6258-4C6F-9CC6-E24A253E78D4}" srcOrd="6" destOrd="0" presId="urn:microsoft.com/office/officeart/2005/8/layout/list1"/>
    <dgm:cxn modelId="{AE4B699C-710E-46A1-9133-69E2E2166841}" type="presParOf" srcId="{05132BFB-3756-4C8A-909A-D6E9955D4A53}" destId="{39C20410-D0C8-4AFF-8012-ABD0516B96ED}" srcOrd="7" destOrd="0" presId="urn:microsoft.com/office/officeart/2005/8/layout/list1"/>
    <dgm:cxn modelId="{70A0EB50-8029-4909-9884-563997358F62}" type="presParOf" srcId="{05132BFB-3756-4C8A-909A-D6E9955D4A53}" destId="{3C0DE88A-9265-4D02-9FED-9DC25C907341}" srcOrd="8" destOrd="0" presId="urn:microsoft.com/office/officeart/2005/8/layout/list1"/>
    <dgm:cxn modelId="{25E063DF-958E-4D49-8879-4EC3AFD3409D}" type="presParOf" srcId="{3C0DE88A-9265-4D02-9FED-9DC25C907341}" destId="{C204E927-CED2-474B-9266-2423FD1EC7B1}" srcOrd="0" destOrd="0" presId="urn:microsoft.com/office/officeart/2005/8/layout/list1"/>
    <dgm:cxn modelId="{EF6F0171-E154-4508-B5E8-15E2D7B5F4A1}" type="presParOf" srcId="{3C0DE88A-9265-4D02-9FED-9DC25C907341}" destId="{4EAF6069-11A5-4156-95F9-1ACE5732DBEF}" srcOrd="1" destOrd="0" presId="urn:microsoft.com/office/officeart/2005/8/layout/list1"/>
    <dgm:cxn modelId="{F5A86436-DE40-4722-918C-675CF36293D4}" type="presParOf" srcId="{05132BFB-3756-4C8A-909A-D6E9955D4A53}" destId="{384E2BAD-F3B8-4B20-90A3-38C3DBFEC0D1}" srcOrd="9" destOrd="0" presId="urn:microsoft.com/office/officeart/2005/8/layout/list1"/>
    <dgm:cxn modelId="{331C7236-BD68-4B74-B3C7-A5A4134156F2}" type="presParOf" srcId="{05132BFB-3756-4C8A-909A-D6E9955D4A53}" destId="{24879B17-21A2-49BA-BC1F-FE797ECC8BF8}" srcOrd="10" destOrd="0" presId="urn:microsoft.com/office/officeart/2005/8/layout/list1"/>
    <dgm:cxn modelId="{9A24D411-D621-48EE-92D8-276582591D2D}" type="presParOf" srcId="{05132BFB-3756-4C8A-909A-D6E9955D4A53}" destId="{23CAE11E-A44C-46CF-8E1C-2DED80979063}" srcOrd="11" destOrd="0" presId="urn:microsoft.com/office/officeart/2005/8/layout/list1"/>
    <dgm:cxn modelId="{F418676C-7F6A-4A49-9586-0033ADC58DE5}" type="presParOf" srcId="{05132BFB-3756-4C8A-909A-D6E9955D4A53}" destId="{C0FB3DCA-14C6-4060-AAE2-691DB3FB3069}" srcOrd="12" destOrd="0" presId="urn:microsoft.com/office/officeart/2005/8/layout/list1"/>
    <dgm:cxn modelId="{B4F5C19E-A430-4340-8AA6-D0422B9D8B76}" type="presParOf" srcId="{C0FB3DCA-14C6-4060-AAE2-691DB3FB3069}" destId="{B03C96D3-60FC-44F9-9296-D74478B9E607}" srcOrd="0" destOrd="0" presId="urn:microsoft.com/office/officeart/2005/8/layout/list1"/>
    <dgm:cxn modelId="{2B9FBE90-7873-4430-B298-29BDE55C45E8}" type="presParOf" srcId="{C0FB3DCA-14C6-4060-AAE2-691DB3FB3069}" destId="{C88B4ACE-94E0-4B33-804A-A600EDD6A604}" srcOrd="1" destOrd="0" presId="urn:microsoft.com/office/officeart/2005/8/layout/list1"/>
    <dgm:cxn modelId="{D3A8B22B-E11E-4BFB-BB06-DECB1869F582}" type="presParOf" srcId="{05132BFB-3756-4C8A-909A-D6E9955D4A53}" destId="{A17EB373-F157-4B43-B134-9F77DF9043C3}" srcOrd="13" destOrd="0" presId="urn:microsoft.com/office/officeart/2005/8/layout/list1"/>
    <dgm:cxn modelId="{B74F76BE-FDA3-4381-B6C1-F9779D55CEE4}" type="presParOf" srcId="{05132BFB-3756-4C8A-909A-D6E9955D4A53}" destId="{3AC33987-DECB-4424-AA24-97B1341FA0CA}" srcOrd="14" destOrd="0" presId="urn:microsoft.com/office/officeart/2005/8/layout/list1"/>
    <dgm:cxn modelId="{451F313F-2068-4241-A2FB-3E606CA6BBCD}" type="presParOf" srcId="{05132BFB-3756-4C8A-909A-D6E9955D4A53}" destId="{E43EA7A9-89AA-4A7E-A7F0-B85A6BCB73AE}" srcOrd="15" destOrd="0" presId="urn:microsoft.com/office/officeart/2005/8/layout/list1"/>
    <dgm:cxn modelId="{B0C27C14-A1A2-4EF7-94FD-058891D284DE}" type="presParOf" srcId="{05132BFB-3756-4C8A-909A-D6E9955D4A53}" destId="{AFF6943C-C485-44A3-BDF4-969285500A58}" srcOrd="16" destOrd="0" presId="urn:microsoft.com/office/officeart/2005/8/layout/list1"/>
    <dgm:cxn modelId="{489F6EE5-CC58-493F-BA3E-7BE1812102C6}" type="presParOf" srcId="{AFF6943C-C485-44A3-BDF4-969285500A58}" destId="{7B27162C-D745-4CCA-8040-8C8430EE8958}" srcOrd="0" destOrd="0" presId="urn:microsoft.com/office/officeart/2005/8/layout/list1"/>
    <dgm:cxn modelId="{DA4DE3E7-91E9-43DC-93DC-0E893FB6E2E8}" type="presParOf" srcId="{AFF6943C-C485-44A3-BDF4-969285500A58}" destId="{A78C4AFA-7EAB-4F2D-88C5-99328959185E}" srcOrd="1" destOrd="0" presId="urn:microsoft.com/office/officeart/2005/8/layout/list1"/>
    <dgm:cxn modelId="{5B153121-5372-4EB4-8F0D-97472174C8D8}" type="presParOf" srcId="{05132BFB-3756-4C8A-909A-D6E9955D4A53}" destId="{DC752700-D407-4203-A8DC-9C1D7C25343E}" srcOrd="17" destOrd="0" presId="urn:microsoft.com/office/officeart/2005/8/layout/list1"/>
    <dgm:cxn modelId="{A5AC77EA-D254-434F-B7B3-47AC5BD71337}" type="presParOf" srcId="{05132BFB-3756-4C8A-909A-D6E9955D4A53}" destId="{D12D84D5-D034-448D-B301-B1662442ACC0}" srcOrd="18" destOrd="0" presId="urn:microsoft.com/office/officeart/2005/8/layout/list1"/>
    <dgm:cxn modelId="{76982AB7-B93C-49A6-8D1F-9328BE76FDD0}" type="presParOf" srcId="{05132BFB-3756-4C8A-909A-D6E9955D4A53}" destId="{7D37B362-7808-4ACD-8C3C-7C52764E9027}" srcOrd="19" destOrd="0" presId="urn:microsoft.com/office/officeart/2005/8/layout/list1"/>
    <dgm:cxn modelId="{A87D3448-3D91-459C-B1D7-98C143508821}" type="presParOf" srcId="{05132BFB-3756-4C8A-909A-D6E9955D4A53}" destId="{97D98397-2E83-496A-96F8-E4BFCEA5D876}" srcOrd="20" destOrd="0" presId="urn:microsoft.com/office/officeart/2005/8/layout/list1"/>
    <dgm:cxn modelId="{2C00FC95-0281-44E7-AEBE-3161F45658B4}" type="presParOf" srcId="{97D98397-2E83-496A-96F8-E4BFCEA5D876}" destId="{3FE68711-7718-4AFD-A3F7-EFA608972FC0}" srcOrd="0" destOrd="0" presId="urn:microsoft.com/office/officeart/2005/8/layout/list1"/>
    <dgm:cxn modelId="{087A503B-2B39-4FB1-9A00-A7A40056D681}" type="presParOf" srcId="{97D98397-2E83-496A-96F8-E4BFCEA5D876}" destId="{ED302846-247D-4EEF-89E3-78AB7A45E0CD}" srcOrd="1" destOrd="0" presId="urn:microsoft.com/office/officeart/2005/8/layout/list1"/>
    <dgm:cxn modelId="{CEF5F5C3-66CE-4E19-B69F-0F13EB0A0117}" type="presParOf" srcId="{05132BFB-3756-4C8A-909A-D6E9955D4A53}" destId="{9925D547-92C6-4362-A808-2A7CA2FBB1D0}" srcOrd="21" destOrd="0" presId="urn:microsoft.com/office/officeart/2005/8/layout/list1"/>
    <dgm:cxn modelId="{FAB461D2-3A37-4215-9459-45D7DFCC0BA8}" type="presParOf" srcId="{05132BFB-3756-4C8A-909A-D6E9955D4A53}" destId="{295F809B-CF64-44B2-B0D9-B937C64B4A55}" srcOrd="22" destOrd="0" presId="urn:microsoft.com/office/officeart/2005/8/layout/list1"/>
    <dgm:cxn modelId="{07FB8A70-F229-490F-BB25-8CD61A9BB320}" type="presParOf" srcId="{05132BFB-3756-4C8A-909A-D6E9955D4A53}" destId="{7AFC9F18-0462-4D6C-957B-958E8DEF9F0B}" srcOrd="23" destOrd="0" presId="urn:microsoft.com/office/officeart/2005/8/layout/list1"/>
    <dgm:cxn modelId="{AA7991FC-7FD0-4E50-8519-D7C0EAEF4214}" type="presParOf" srcId="{05132BFB-3756-4C8A-909A-D6E9955D4A53}" destId="{D17F0261-DAD2-40E5-B562-598F8F46342E}" srcOrd="24" destOrd="0" presId="urn:microsoft.com/office/officeart/2005/8/layout/list1"/>
    <dgm:cxn modelId="{D6890E6C-AB67-498A-A881-0179418EABDB}" type="presParOf" srcId="{D17F0261-DAD2-40E5-B562-598F8F46342E}" destId="{F8F1A7EA-C9B7-4179-BEE9-D35B92D5CE89}" srcOrd="0" destOrd="0" presId="urn:microsoft.com/office/officeart/2005/8/layout/list1"/>
    <dgm:cxn modelId="{765B5816-8849-44B4-A474-C7D328D76693}" type="presParOf" srcId="{D17F0261-DAD2-40E5-B562-598F8F46342E}" destId="{4F831438-3619-4229-B67F-F1C162F9BAA2}" srcOrd="1" destOrd="0" presId="urn:microsoft.com/office/officeart/2005/8/layout/list1"/>
    <dgm:cxn modelId="{F4209014-B427-4527-A2E6-295212086100}" type="presParOf" srcId="{05132BFB-3756-4C8A-909A-D6E9955D4A53}" destId="{8F7762B2-CDC3-4093-8D68-E89588B8E783}" srcOrd="25" destOrd="0" presId="urn:microsoft.com/office/officeart/2005/8/layout/list1"/>
    <dgm:cxn modelId="{8032BB77-7419-447C-8282-BE994EE03BA3}" type="presParOf" srcId="{05132BFB-3756-4C8A-909A-D6E9955D4A53}" destId="{9DE4E759-3858-4FBF-8554-19CAFEC7CA99}" srcOrd="26" destOrd="0" presId="urn:microsoft.com/office/officeart/2005/8/layout/list1"/>
    <dgm:cxn modelId="{E881DEC9-29C9-484D-BCCC-B0B1CC92F19D}" type="presParOf" srcId="{05132BFB-3756-4C8A-909A-D6E9955D4A53}" destId="{EA7313D5-87C9-4CC7-B0BC-057772C50043}" srcOrd="27" destOrd="0" presId="urn:microsoft.com/office/officeart/2005/8/layout/list1"/>
    <dgm:cxn modelId="{6DFED110-EF64-442A-8CC1-BB921DA898FF}" type="presParOf" srcId="{05132BFB-3756-4C8A-909A-D6E9955D4A53}" destId="{E5120B3F-85CA-4C83-B4CD-F8F8E0125088}" srcOrd="28" destOrd="0" presId="urn:microsoft.com/office/officeart/2005/8/layout/list1"/>
    <dgm:cxn modelId="{333CD94B-6693-43D3-A6BC-7AA8F2A34277}" type="presParOf" srcId="{E5120B3F-85CA-4C83-B4CD-F8F8E0125088}" destId="{69886914-A238-4C4F-9886-CAC30AB991DD}" srcOrd="0" destOrd="0" presId="urn:microsoft.com/office/officeart/2005/8/layout/list1"/>
    <dgm:cxn modelId="{CFA5E9F6-D215-4E75-869B-DD3579AE0439}" type="presParOf" srcId="{E5120B3F-85CA-4C83-B4CD-F8F8E0125088}" destId="{C66020AF-95D0-4E6F-8046-C4E8AFE4BD13}" srcOrd="1" destOrd="0" presId="urn:microsoft.com/office/officeart/2005/8/layout/list1"/>
    <dgm:cxn modelId="{9A9DCF28-DD31-4176-A12A-DFB006AEFFD9}" type="presParOf" srcId="{05132BFB-3756-4C8A-909A-D6E9955D4A53}" destId="{C39CFB43-C879-429F-91F4-FA3FEDDCDE36}" srcOrd="29" destOrd="0" presId="urn:microsoft.com/office/officeart/2005/8/layout/list1"/>
    <dgm:cxn modelId="{D30C14D1-91D1-4C96-8A9D-288686B0B728}" type="presParOf" srcId="{05132BFB-3756-4C8A-909A-D6E9955D4A53}" destId="{BB939EB3-914B-4FF6-A81F-6ADBCC30C1E2}" srcOrd="3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36A99A-4431-4732-8193-2D1853BAE0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81869E-AA48-4F49-B85F-CF766E81A83A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 w="38100">
          <a:prstDash val="dash"/>
        </a:ln>
      </dgm:spPr>
      <dgm:t>
        <a:bodyPr/>
        <a:lstStyle/>
        <a:p>
          <a:r>
            <a:rPr lang="en-US" sz="2400" dirty="0" smtClean="0"/>
            <a:t>Career terminology</a:t>
          </a:r>
          <a:endParaRPr lang="en-US" sz="2400" dirty="0"/>
        </a:p>
      </dgm:t>
    </dgm:pt>
    <dgm:pt modelId="{BC06B433-2A20-4A95-940F-69016BBB1A4C}" type="parTrans" cxnId="{C2E11485-8AE0-4BDA-9CD0-EF87EF1E62DA}">
      <dgm:prSet/>
      <dgm:spPr/>
      <dgm:t>
        <a:bodyPr/>
        <a:lstStyle/>
        <a:p>
          <a:endParaRPr lang="en-US"/>
        </a:p>
      </dgm:t>
    </dgm:pt>
    <dgm:pt modelId="{FA8B2997-5DC5-49C8-85FE-6CAAE1C0A79B}" type="sibTrans" cxnId="{C2E11485-8AE0-4BDA-9CD0-EF87EF1E62DA}">
      <dgm:prSet/>
      <dgm:spPr/>
      <dgm:t>
        <a:bodyPr/>
        <a:lstStyle/>
        <a:p>
          <a:endParaRPr lang="en-US"/>
        </a:p>
      </dgm:t>
    </dgm:pt>
    <dgm:pt modelId="{0E066AC4-D2FA-4AEB-9F0B-571DDAE7B9FD}">
      <dgm:prSet phldrT="[Text]" custT="1"/>
      <dgm:spPr/>
      <dgm:t>
        <a:bodyPr/>
        <a:lstStyle/>
        <a:p>
          <a:r>
            <a:rPr lang="en-US" sz="2400" dirty="0" smtClean="0">
              <a:solidFill>
                <a:srgbClr val="00B0F0"/>
              </a:solidFill>
            </a:rPr>
            <a:t>Career</a:t>
          </a:r>
          <a:endParaRPr lang="en-US" sz="2400" dirty="0">
            <a:solidFill>
              <a:srgbClr val="00B0F0"/>
            </a:solidFill>
          </a:endParaRPr>
        </a:p>
      </dgm:t>
    </dgm:pt>
    <dgm:pt modelId="{049E0960-627C-4345-AA66-203E6689E2B4}" type="parTrans" cxnId="{2F0FF0CF-8908-4437-897D-51B87F004861}">
      <dgm:prSet/>
      <dgm:spPr/>
      <dgm:t>
        <a:bodyPr/>
        <a:lstStyle/>
        <a:p>
          <a:endParaRPr lang="en-US"/>
        </a:p>
      </dgm:t>
    </dgm:pt>
    <dgm:pt modelId="{246683D7-3EE7-43CB-8D71-B3FF28F1AFB1}" type="sibTrans" cxnId="{2F0FF0CF-8908-4437-897D-51B87F004861}">
      <dgm:prSet/>
      <dgm:spPr/>
      <dgm:t>
        <a:bodyPr/>
        <a:lstStyle/>
        <a:p>
          <a:endParaRPr lang="en-US"/>
        </a:p>
      </dgm:t>
    </dgm:pt>
    <dgm:pt modelId="{ADECB576-52F7-421F-9C4F-31FC09ED3FF8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8100">
          <a:solidFill>
            <a:schemeClr val="tx1"/>
          </a:solidFill>
          <a:prstDash val="dash"/>
        </a:ln>
      </dgm:spPr>
      <dgm:t>
        <a:bodyPr/>
        <a:lstStyle/>
        <a:p>
          <a:r>
            <a:rPr lang="en-US" sz="2400" dirty="0" smtClean="0"/>
            <a:t>Psychological Contrast </a:t>
          </a:r>
          <a:endParaRPr lang="en-US" sz="2400" dirty="0"/>
        </a:p>
      </dgm:t>
    </dgm:pt>
    <dgm:pt modelId="{A643659B-F55B-4AFD-808B-1F311316588A}" type="parTrans" cxnId="{78496C8A-1A58-4898-A221-5EC95D6402E7}">
      <dgm:prSet/>
      <dgm:spPr/>
      <dgm:t>
        <a:bodyPr/>
        <a:lstStyle/>
        <a:p>
          <a:endParaRPr lang="en-US"/>
        </a:p>
      </dgm:t>
    </dgm:pt>
    <dgm:pt modelId="{FED6E8B8-E3E0-4900-A941-02803EC84AF2}" type="sibTrans" cxnId="{78496C8A-1A58-4898-A221-5EC95D6402E7}">
      <dgm:prSet/>
      <dgm:spPr/>
      <dgm:t>
        <a:bodyPr/>
        <a:lstStyle/>
        <a:p>
          <a:endParaRPr lang="en-US"/>
        </a:p>
      </dgm:t>
    </dgm:pt>
    <dgm:pt modelId="{CB7A119F-2F00-4EF7-A5AE-E50910F237E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6">
                  <a:lumMod val="75000"/>
                </a:schemeClr>
              </a:solidFill>
            </a:rPr>
            <a:t>Career management</a:t>
          </a:r>
          <a:endParaRPr lang="en-US" sz="2400" dirty="0">
            <a:solidFill>
              <a:schemeClr val="accent6">
                <a:lumMod val="75000"/>
              </a:schemeClr>
            </a:solidFill>
          </a:endParaRPr>
        </a:p>
      </dgm:t>
    </dgm:pt>
    <dgm:pt modelId="{7BFE3C37-570F-4205-ACA1-DE3183388A79}" type="parTrans" cxnId="{8BFA7A72-1F16-458B-ADF9-76BCDF4C2282}">
      <dgm:prSet/>
      <dgm:spPr/>
      <dgm:t>
        <a:bodyPr/>
        <a:lstStyle/>
        <a:p>
          <a:endParaRPr lang="en-US"/>
        </a:p>
      </dgm:t>
    </dgm:pt>
    <dgm:pt modelId="{8F87E542-257F-4013-A1BC-C1EBAB879D9D}" type="sibTrans" cxnId="{8BFA7A72-1F16-458B-ADF9-76BCDF4C2282}">
      <dgm:prSet/>
      <dgm:spPr/>
      <dgm:t>
        <a:bodyPr/>
        <a:lstStyle/>
        <a:p>
          <a:endParaRPr lang="en-US"/>
        </a:p>
      </dgm:t>
    </dgm:pt>
    <dgm:pt modelId="{4CF63F4E-A731-4043-91BC-32F2681698E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3">
                  <a:lumMod val="75000"/>
                </a:schemeClr>
              </a:solidFill>
            </a:rPr>
            <a:t>Career development</a:t>
          </a:r>
          <a:endParaRPr lang="en-US" sz="2400" dirty="0">
            <a:solidFill>
              <a:schemeClr val="accent3">
                <a:lumMod val="75000"/>
              </a:schemeClr>
            </a:solidFill>
          </a:endParaRPr>
        </a:p>
      </dgm:t>
    </dgm:pt>
    <dgm:pt modelId="{FF35072C-B9D8-4150-90C1-C9656E85B3D4}" type="parTrans" cxnId="{26EFA578-5B51-4E15-93CC-C0CA79B86BA1}">
      <dgm:prSet/>
      <dgm:spPr/>
      <dgm:t>
        <a:bodyPr/>
        <a:lstStyle/>
        <a:p>
          <a:endParaRPr lang="en-US"/>
        </a:p>
      </dgm:t>
    </dgm:pt>
    <dgm:pt modelId="{B176520E-5DA4-4D1E-9564-A8F4B23523F3}" type="sibTrans" cxnId="{26EFA578-5B51-4E15-93CC-C0CA79B86BA1}">
      <dgm:prSet/>
      <dgm:spPr/>
      <dgm:t>
        <a:bodyPr/>
        <a:lstStyle/>
        <a:p>
          <a:endParaRPr lang="en-US"/>
        </a:p>
      </dgm:t>
    </dgm:pt>
    <dgm:pt modelId="{DD3B4CEB-D13B-4EE0-A9F3-CA1075BFC05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4">
                  <a:lumMod val="75000"/>
                </a:schemeClr>
              </a:solidFill>
            </a:rPr>
            <a:t>Career planning</a:t>
          </a:r>
          <a:endParaRPr lang="en-US" sz="2400" dirty="0">
            <a:solidFill>
              <a:schemeClr val="accent4">
                <a:lumMod val="75000"/>
              </a:schemeClr>
            </a:solidFill>
          </a:endParaRPr>
        </a:p>
      </dgm:t>
    </dgm:pt>
    <dgm:pt modelId="{04500D63-C380-4547-964E-59C9683FF750}" type="parTrans" cxnId="{5AF67D6F-015D-4250-9FC6-251D8ADBE4B4}">
      <dgm:prSet/>
      <dgm:spPr/>
      <dgm:t>
        <a:bodyPr/>
        <a:lstStyle/>
        <a:p>
          <a:endParaRPr lang="en-US"/>
        </a:p>
      </dgm:t>
    </dgm:pt>
    <dgm:pt modelId="{CFB40030-99AF-491D-B4E2-06B30721CF2D}" type="sibTrans" cxnId="{5AF67D6F-015D-4250-9FC6-251D8ADBE4B4}">
      <dgm:prSet/>
      <dgm:spPr/>
      <dgm:t>
        <a:bodyPr/>
        <a:lstStyle/>
        <a:p>
          <a:endParaRPr lang="en-US"/>
        </a:p>
      </dgm:t>
    </dgm:pt>
    <dgm:pt modelId="{9151B63E-3CEA-4652-BC17-22DF2153CF51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38100">
          <a:solidFill>
            <a:schemeClr val="tx1"/>
          </a:solidFill>
          <a:prstDash val="dash"/>
        </a:ln>
      </dgm:spPr>
      <dgm:t>
        <a:bodyPr/>
        <a:lstStyle/>
        <a:p>
          <a:r>
            <a:rPr lang="en-US" sz="2400" dirty="0" smtClean="0"/>
            <a:t>Careers Today</a:t>
          </a:r>
          <a:endParaRPr lang="en-US" sz="2400" dirty="0"/>
        </a:p>
      </dgm:t>
    </dgm:pt>
    <dgm:pt modelId="{600A1D2B-807E-4300-BD01-A39E9C0F49A3}" type="sibTrans" cxnId="{7E0B5B95-0B1F-4A14-9E95-3EAD6E1823D2}">
      <dgm:prSet/>
      <dgm:spPr/>
      <dgm:t>
        <a:bodyPr/>
        <a:lstStyle/>
        <a:p>
          <a:endParaRPr lang="en-US"/>
        </a:p>
      </dgm:t>
    </dgm:pt>
    <dgm:pt modelId="{7D8E5B66-E46B-4A2B-A2FE-A7A1844E2704}" type="parTrans" cxnId="{7E0B5B95-0B1F-4A14-9E95-3EAD6E1823D2}">
      <dgm:prSet/>
      <dgm:spPr/>
      <dgm:t>
        <a:bodyPr/>
        <a:lstStyle/>
        <a:p>
          <a:endParaRPr lang="en-US"/>
        </a:p>
      </dgm:t>
    </dgm:pt>
    <dgm:pt modelId="{D1C1AA90-A873-4DAC-90B9-487E0FCA9816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tx1"/>
          </a:solidFill>
          <a:prstDash val="dash"/>
        </a:ln>
      </dgm:spPr>
      <dgm:t>
        <a:bodyPr/>
        <a:lstStyle/>
        <a:p>
          <a:r>
            <a:rPr lang="en-US" sz="2400" dirty="0" smtClean="0"/>
            <a:t>The Employee’s Role in Career Management</a:t>
          </a:r>
          <a:endParaRPr lang="en-US" sz="2400" dirty="0"/>
        </a:p>
      </dgm:t>
    </dgm:pt>
    <dgm:pt modelId="{2E9C288C-F029-4A94-A2B2-12F615C7FD58}" type="parTrans" cxnId="{8B22F7CA-0154-4F9F-8B81-9CF73908186D}">
      <dgm:prSet/>
      <dgm:spPr/>
      <dgm:t>
        <a:bodyPr/>
        <a:lstStyle/>
        <a:p>
          <a:endParaRPr lang="en-US"/>
        </a:p>
      </dgm:t>
    </dgm:pt>
    <dgm:pt modelId="{4FB80143-3C94-4DFA-92BB-8E010AE93CF1}" type="sibTrans" cxnId="{8B22F7CA-0154-4F9F-8B81-9CF73908186D}">
      <dgm:prSet/>
      <dgm:spPr/>
      <dgm:t>
        <a:bodyPr/>
        <a:lstStyle/>
        <a:p>
          <a:endParaRPr lang="en-US"/>
        </a:p>
      </dgm:t>
    </dgm:pt>
    <dgm:pt modelId="{F6DEDE77-72AA-4227-8E06-83B01241116E}" type="pres">
      <dgm:prSet presAssocID="{7336A99A-4431-4732-8193-2D1853BAE098}" presName="linear" presStyleCnt="0">
        <dgm:presLayoutVars>
          <dgm:animLvl val="lvl"/>
          <dgm:resizeHandles val="exact"/>
        </dgm:presLayoutVars>
      </dgm:prSet>
      <dgm:spPr/>
    </dgm:pt>
    <dgm:pt modelId="{9DA47077-14B0-41B3-8EC7-9CA2E21854DE}" type="pres">
      <dgm:prSet presAssocID="{5181869E-AA48-4F49-B85F-CF766E81A83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914CF03-C203-4D52-BC2F-5C488E9A920D}" type="pres">
      <dgm:prSet presAssocID="{5181869E-AA48-4F49-B85F-CF766E81A83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D4426-329F-486A-BA88-8064B8F715FA}" type="pres">
      <dgm:prSet presAssocID="{9151B63E-3CEA-4652-BC17-22DF2153CF5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30E84-E140-4EED-90A7-D6C1E6CF2E34}" type="pres">
      <dgm:prSet presAssocID="{600A1D2B-807E-4300-BD01-A39E9C0F49A3}" presName="spacer" presStyleCnt="0"/>
      <dgm:spPr/>
    </dgm:pt>
    <dgm:pt modelId="{0EF40B27-C18D-41E9-8AD7-FC88085410B0}" type="pres">
      <dgm:prSet presAssocID="{ADECB576-52F7-421F-9C4F-31FC09ED3FF8}" presName="parentText" presStyleLbl="node1" presStyleIdx="2" presStyleCnt="4" custLinFactNeighborY="-141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D1DE7-6372-4552-B4C6-43DAB0431CF5}" type="pres">
      <dgm:prSet presAssocID="{FED6E8B8-E3E0-4900-A941-02803EC84AF2}" presName="spacer" presStyleCnt="0"/>
      <dgm:spPr/>
    </dgm:pt>
    <dgm:pt modelId="{5B9B9CB0-512B-47E1-9DED-8BB24EF79A0E}" type="pres">
      <dgm:prSet presAssocID="{D1C1AA90-A873-4DAC-90B9-487E0FCA981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AF67D6F-015D-4250-9FC6-251D8ADBE4B4}" srcId="{5181869E-AA48-4F49-B85F-CF766E81A83A}" destId="{DD3B4CEB-D13B-4EE0-A9F3-CA1075BFC051}" srcOrd="3" destOrd="0" parTransId="{04500D63-C380-4547-964E-59C9683FF750}" sibTransId="{CFB40030-99AF-491D-B4E2-06B30721CF2D}"/>
    <dgm:cxn modelId="{40C5EE57-79F8-41EF-8E4F-E16AD6FC2CF8}" type="presOf" srcId="{4CF63F4E-A731-4043-91BC-32F2681698E1}" destId="{7914CF03-C203-4D52-BC2F-5C488E9A920D}" srcOrd="0" destOrd="2" presId="urn:microsoft.com/office/officeart/2005/8/layout/vList2"/>
    <dgm:cxn modelId="{C2E11485-8AE0-4BDA-9CD0-EF87EF1E62DA}" srcId="{7336A99A-4431-4732-8193-2D1853BAE098}" destId="{5181869E-AA48-4F49-B85F-CF766E81A83A}" srcOrd="0" destOrd="0" parTransId="{BC06B433-2A20-4A95-940F-69016BBB1A4C}" sibTransId="{FA8B2997-5DC5-49C8-85FE-6CAAE1C0A79B}"/>
    <dgm:cxn modelId="{2F0FF0CF-8908-4437-897D-51B87F004861}" srcId="{5181869E-AA48-4F49-B85F-CF766E81A83A}" destId="{0E066AC4-D2FA-4AEB-9F0B-571DDAE7B9FD}" srcOrd="0" destOrd="0" parTransId="{049E0960-627C-4345-AA66-203E6689E2B4}" sibTransId="{246683D7-3EE7-43CB-8D71-B3FF28F1AFB1}"/>
    <dgm:cxn modelId="{2C7BFA73-A410-4432-8AD9-DA55ADCC7C3B}" type="presOf" srcId="{DD3B4CEB-D13B-4EE0-A9F3-CA1075BFC051}" destId="{7914CF03-C203-4D52-BC2F-5C488E9A920D}" srcOrd="0" destOrd="3" presId="urn:microsoft.com/office/officeart/2005/8/layout/vList2"/>
    <dgm:cxn modelId="{B6ADF952-6549-4ED7-8CAF-1968C0B4B7F5}" type="presOf" srcId="{ADECB576-52F7-421F-9C4F-31FC09ED3FF8}" destId="{0EF40B27-C18D-41E9-8AD7-FC88085410B0}" srcOrd="0" destOrd="0" presId="urn:microsoft.com/office/officeart/2005/8/layout/vList2"/>
    <dgm:cxn modelId="{81D6160A-6782-471A-9F7E-F977570C63DB}" type="presOf" srcId="{CB7A119F-2F00-4EF7-A5AE-E50910F237E0}" destId="{7914CF03-C203-4D52-BC2F-5C488E9A920D}" srcOrd="0" destOrd="1" presId="urn:microsoft.com/office/officeart/2005/8/layout/vList2"/>
    <dgm:cxn modelId="{8B22F7CA-0154-4F9F-8B81-9CF73908186D}" srcId="{7336A99A-4431-4732-8193-2D1853BAE098}" destId="{D1C1AA90-A873-4DAC-90B9-487E0FCA9816}" srcOrd="3" destOrd="0" parTransId="{2E9C288C-F029-4A94-A2B2-12F615C7FD58}" sibTransId="{4FB80143-3C94-4DFA-92BB-8E010AE93CF1}"/>
    <dgm:cxn modelId="{78496C8A-1A58-4898-A221-5EC95D6402E7}" srcId="{7336A99A-4431-4732-8193-2D1853BAE098}" destId="{ADECB576-52F7-421F-9C4F-31FC09ED3FF8}" srcOrd="2" destOrd="0" parTransId="{A643659B-F55B-4AFD-808B-1F311316588A}" sibTransId="{FED6E8B8-E3E0-4900-A941-02803EC84AF2}"/>
    <dgm:cxn modelId="{7E0B5B95-0B1F-4A14-9E95-3EAD6E1823D2}" srcId="{7336A99A-4431-4732-8193-2D1853BAE098}" destId="{9151B63E-3CEA-4652-BC17-22DF2153CF51}" srcOrd="1" destOrd="0" parTransId="{7D8E5B66-E46B-4A2B-A2FE-A7A1844E2704}" sibTransId="{600A1D2B-807E-4300-BD01-A39E9C0F49A3}"/>
    <dgm:cxn modelId="{83820495-8736-47D9-841A-76DB5A4DC742}" type="presOf" srcId="{5181869E-AA48-4F49-B85F-CF766E81A83A}" destId="{9DA47077-14B0-41B3-8EC7-9CA2E21854DE}" srcOrd="0" destOrd="0" presId="urn:microsoft.com/office/officeart/2005/8/layout/vList2"/>
    <dgm:cxn modelId="{34215486-7B88-4FCE-8D03-FAFD15B1A057}" type="presOf" srcId="{0E066AC4-D2FA-4AEB-9F0B-571DDAE7B9FD}" destId="{7914CF03-C203-4D52-BC2F-5C488E9A920D}" srcOrd="0" destOrd="0" presId="urn:microsoft.com/office/officeart/2005/8/layout/vList2"/>
    <dgm:cxn modelId="{7C44CE3F-5CCC-426A-A8F0-2DEB2CF2B29F}" type="presOf" srcId="{7336A99A-4431-4732-8193-2D1853BAE098}" destId="{F6DEDE77-72AA-4227-8E06-83B01241116E}" srcOrd="0" destOrd="0" presId="urn:microsoft.com/office/officeart/2005/8/layout/vList2"/>
    <dgm:cxn modelId="{8F3E432D-882C-4EC2-9042-282AE5CED126}" type="presOf" srcId="{D1C1AA90-A873-4DAC-90B9-487E0FCA9816}" destId="{5B9B9CB0-512B-47E1-9DED-8BB24EF79A0E}" srcOrd="0" destOrd="0" presId="urn:microsoft.com/office/officeart/2005/8/layout/vList2"/>
    <dgm:cxn modelId="{8BFA7A72-1F16-458B-ADF9-76BCDF4C2282}" srcId="{5181869E-AA48-4F49-B85F-CF766E81A83A}" destId="{CB7A119F-2F00-4EF7-A5AE-E50910F237E0}" srcOrd="1" destOrd="0" parTransId="{7BFE3C37-570F-4205-ACA1-DE3183388A79}" sibTransId="{8F87E542-257F-4013-A1BC-C1EBAB879D9D}"/>
    <dgm:cxn modelId="{26EFA578-5B51-4E15-93CC-C0CA79B86BA1}" srcId="{5181869E-AA48-4F49-B85F-CF766E81A83A}" destId="{4CF63F4E-A731-4043-91BC-32F2681698E1}" srcOrd="2" destOrd="0" parTransId="{FF35072C-B9D8-4150-90C1-C9656E85B3D4}" sibTransId="{B176520E-5DA4-4D1E-9564-A8F4B23523F3}"/>
    <dgm:cxn modelId="{DA6D30E8-075E-4F1B-908A-783ED556FCBA}" type="presOf" srcId="{9151B63E-3CEA-4652-BC17-22DF2153CF51}" destId="{72AD4426-329F-486A-BA88-8064B8F715FA}" srcOrd="0" destOrd="0" presId="urn:microsoft.com/office/officeart/2005/8/layout/vList2"/>
    <dgm:cxn modelId="{2C81A1F9-FE93-4DFA-BEEF-EE459F204485}" type="presParOf" srcId="{F6DEDE77-72AA-4227-8E06-83B01241116E}" destId="{9DA47077-14B0-41B3-8EC7-9CA2E21854DE}" srcOrd="0" destOrd="0" presId="urn:microsoft.com/office/officeart/2005/8/layout/vList2"/>
    <dgm:cxn modelId="{831C22A2-A7A3-428B-8991-125E284617EC}" type="presParOf" srcId="{F6DEDE77-72AA-4227-8E06-83B01241116E}" destId="{7914CF03-C203-4D52-BC2F-5C488E9A920D}" srcOrd="1" destOrd="0" presId="urn:microsoft.com/office/officeart/2005/8/layout/vList2"/>
    <dgm:cxn modelId="{F1FE6795-4DBC-47D8-AFF1-F5221D576000}" type="presParOf" srcId="{F6DEDE77-72AA-4227-8E06-83B01241116E}" destId="{72AD4426-329F-486A-BA88-8064B8F715FA}" srcOrd="2" destOrd="0" presId="urn:microsoft.com/office/officeart/2005/8/layout/vList2"/>
    <dgm:cxn modelId="{76982994-3D86-4DEF-B47A-32390005BECC}" type="presParOf" srcId="{F6DEDE77-72AA-4227-8E06-83B01241116E}" destId="{57B30E84-E140-4EED-90A7-D6C1E6CF2E34}" srcOrd="3" destOrd="0" presId="urn:microsoft.com/office/officeart/2005/8/layout/vList2"/>
    <dgm:cxn modelId="{66B9187C-69AD-45DC-9A96-FF40F5AB4612}" type="presParOf" srcId="{F6DEDE77-72AA-4227-8E06-83B01241116E}" destId="{0EF40B27-C18D-41E9-8AD7-FC88085410B0}" srcOrd="4" destOrd="0" presId="urn:microsoft.com/office/officeart/2005/8/layout/vList2"/>
    <dgm:cxn modelId="{489D2845-15D9-40DF-9DA2-C7E0B9390897}" type="presParOf" srcId="{F6DEDE77-72AA-4227-8E06-83B01241116E}" destId="{9B6D1DE7-6372-4552-B4C6-43DAB0431CF5}" srcOrd="5" destOrd="0" presId="urn:microsoft.com/office/officeart/2005/8/layout/vList2"/>
    <dgm:cxn modelId="{BE3B7B2E-0420-4130-B853-0A7FD80DC9C0}" type="presParOf" srcId="{F6DEDE77-72AA-4227-8E06-83B01241116E}" destId="{5B9B9CB0-512B-47E1-9DED-8BB24EF79A0E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9910D-32B6-4E65-B00E-61A554C98E3B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99A70-B816-4A54-B91B-8DDA53E8E1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99A70-B816-4A54-B91B-8DDA53E8E14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Mengurangi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pengunduran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tinggi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membutuhkan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identifikasi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pengelolaan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alasan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kedua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pengunduran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sekarela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suka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Kami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mengatasi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pengunduran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sukarela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mengelola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pengunduran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suka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99A70-B816-4A54-B91B-8DDA53E8E14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Mengelola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pengunduran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suka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membutuhkan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identifikasi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penyebab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mengatasinya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Sayangnya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mengidentifikasi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mengapa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karyawan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suka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meninggalkan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mudah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mengatakan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daripada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menyelesaikan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Seseorang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kecewa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jobnya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meninggalkan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tetapi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sumber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ketidakpuasan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beragam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bervariasi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Figure 10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menyediakan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konsultan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mengumpuli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survey data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262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U.S.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minimal 1000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karyawan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Berdasarkan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survey, 5 top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alasan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high commitment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top performing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karyawan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meninggalkan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pekerjaannya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promotional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oppurtunities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keseimbangan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kehidupan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pengembangan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karir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keuntungan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kesehatan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kesehatan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Sebaliknya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karyawan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meninggalkan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promotion,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pengembangan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karir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bayaran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supervisor,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keseimbangan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kehidupan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Alasan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lainnya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sukarela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meninggalkan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pekerjaannya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ketidakadilan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tdk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didengar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kurangnya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pengakuan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terkadang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pertanyaan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sederhana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seperti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dipertimbangkan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seberapa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kamu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pekerjaan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kam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99A70-B816-4A54-B91B-8DDA53E8E14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F7A5-689F-41C3-8C4A-CA600C736600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335A5-CA1C-4EFC-9B35-1A411546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Employee Retention, Engagement, and Careers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819400" y="2514600"/>
            <a:ext cx="3352800" cy="1219200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14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Nurin</a:t>
            </a:r>
            <a:r>
              <a:rPr lang="en-US" sz="2400" dirty="0" smtClean="0"/>
              <a:t> </a:t>
            </a:r>
            <a:r>
              <a:rPr lang="en-US" sz="2400" dirty="0" err="1" smtClean="0"/>
              <a:t>Nadhilla</a:t>
            </a:r>
            <a:endParaRPr lang="en-US" sz="2400" dirty="0" smtClean="0"/>
          </a:p>
          <a:p>
            <a:pPr algn="ctr"/>
            <a:r>
              <a:rPr lang="en-US" sz="2400" dirty="0" smtClean="0"/>
              <a:t>Sarah </a:t>
            </a:r>
            <a:r>
              <a:rPr lang="en-US" sz="2400" dirty="0" err="1" smtClean="0"/>
              <a:t>Meidyana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OFFER ONLINE </a:t>
            </a:r>
            <a:r>
              <a:rPr lang="en-US" sz="2000" dirty="0" smtClean="0"/>
              <a:t>PROGRAMS</a:t>
            </a:r>
          </a:p>
          <a:p>
            <a:r>
              <a:rPr lang="en-US" sz="2000" dirty="0"/>
              <a:t>CAREER-ORIENTED </a:t>
            </a:r>
            <a:r>
              <a:rPr lang="en-US" sz="2000" dirty="0" smtClean="0"/>
              <a:t>APPRAISALS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menghubungkan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karyawan</a:t>
            </a:r>
            <a:r>
              <a:rPr lang="en-US" sz="2000" dirty="0"/>
              <a:t>, </a:t>
            </a:r>
            <a:r>
              <a:rPr lang="en-US" sz="2000" dirty="0" err="1"/>
              <a:t>minat</a:t>
            </a:r>
            <a:r>
              <a:rPr lang="en-US" sz="2000" dirty="0"/>
              <a:t> </a:t>
            </a:r>
            <a:r>
              <a:rPr lang="en-US" sz="2000" dirty="0" err="1"/>
              <a:t>karir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pembangunan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akal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Gender Issues in Career Development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Managers </a:t>
            </a:r>
            <a:r>
              <a:rPr lang="en-US" dirty="0"/>
              <a:t>Role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err="1"/>
              <a:t>Perempuan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proaktif</a:t>
            </a:r>
            <a:r>
              <a:rPr lang="en-US" sz="1800" dirty="0"/>
              <a:t> </a:t>
            </a:r>
            <a:r>
              <a:rPr lang="en-US" sz="1800" dirty="0" err="1"/>
              <a:t>daripada</a:t>
            </a:r>
            <a:r>
              <a:rPr lang="en-US" sz="1800" dirty="0"/>
              <a:t> </a:t>
            </a:r>
            <a:r>
              <a:rPr lang="en-US" sz="1800" dirty="0" err="1"/>
              <a:t>laki-laki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dipertimbangkan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pengusaha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fokus</a:t>
            </a:r>
            <a:r>
              <a:rPr lang="en-US" sz="1800" dirty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/>
              <a:t>hambatan</a:t>
            </a:r>
            <a:r>
              <a:rPr lang="en-US" sz="1800" dirty="0"/>
              <a:t> yang </a:t>
            </a:r>
            <a:r>
              <a:rPr lang="en-US" sz="1800" dirty="0" err="1"/>
              <a:t>menghambat</a:t>
            </a:r>
            <a:r>
              <a:rPr lang="en-US" sz="1800" dirty="0"/>
              <a:t> </a:t>
            </a:r>
            <a:r>
              <a:rPr lang="en-US" sz="1800" dirty="0" err="1"/>
              <a:t>kemajuan</a:t>
            </a:r>
            <a:r>
              <a:rPr lang="en-US" sz="1800" dirty="0"/>
              <a:t> </a:t>
            </a:r>
            <a:r>
              <a:rPr lang="en-US" sz="1800" dirty="0" err="1"/>
              <a:t>karir</a:t>
            </a:r>
            <a:r>
              <a:rPr lang="en-US" sz="1800" dirty="0"/>
              <a:t> </a:t>
            </a:r>
            <a:r>
              <a:rPr lang="en-US" sz="1800" dirty="0" err="1"/>
              <a:t>wanita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dirty="0" err="1"/>
              <a:t>karir</a:t>
            </a:r>
            <a:r>
              <a:rPr lang="en-US" sz="1800" dirty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: </a:t>
            </a:r>
            <a:r>
              <a:rPr lang="en-US" sz="1800" dirty="0"/>
              <a:t>program </a:t>
            </a:r>
            <a:r>
              <a:rPr lang="en-US" sz="1800" dirty="0" err="1"/>
              <a:t>jalur</a:t>
            </a:r>
            <a:r>
              <a:rPr lang="en-US" sz="1800" dirty="0"/>
              <a:t> </a:t>
            </a:r>
            <a:r>
              <a:rPr lang="en-US" sz="1800" dirty="0" err="1"/>
              <a:t>cepat</a:t>
            </a:r>
            <a:r>
              <a:rPr lang="en-US" sz="1800" dirty="0"/>
              <a:t>, </a:t>
            </a:r>
            <a:r>
              <a:rPr lang="en-US" sz="1800" dirty="0" err="1"/>
              <a:t>konseling</a:t>
            </a:r>
            <a:r>
              <a:rPr lang="en-US" sz="1800" dirty="0"/>
              <a:t> </a:t>
            </a:r>
            <a:r>
              <a:rPr lang="en-US" sz="1800" dirty="0" err="1"/>
              <a:t>karir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workshop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karir</a:t>
            </a:r>
            <a:r>
              <a:rPr lang="en-US" sz="1800" dirty="0"/>
              <a:t> </a:t>
            </a:r>
            <a:r>
              <a:rPr lang="en-US" sz="1800" dirty="0" err="1"/>
              <a:t>kurang</a:t>
            </a:r>
            <a:r>
              <a:rPr lang="en-US" sz="1800" dirty="0"/>
              <a:t> </a:t>
            </a:r>
            <a:r>
              <a:rPr lang="en-US" sz="1800" dirty="0" err="1"/>
              <a:t>tersedia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perempuan</a:t>
            </a:r>
            <a:r>
              <a:rPr lang="en-US" sz="1800" dirty="0"/>
              <a:t> </a:t>
            </a:r>
            <a:r>
              <a:rPr lang="en-US" sz="1800" dirty="0" err="1"/>
              <a:t>daripada</a:t>
            </a:r>
            <a:r>
              <a:rPr lang="en-US" sz="1800" dirty="0"/>
              <a:t> </a:t>
            </a:r>
            <a:r>
              <a:rPr lang="en-US" sz="1800" dirty="0" err="1"/>
              <a:t>laki-laki</a:t>
            </a:r>
            <a:r>
              <a:rPr lang="en-US" sz="1800" dirty="0"/>
              <a:t>.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upaya</a:t>
            </a:r>
            <a:r>
              <a:rPr lang="en-US" sz="1800" dirty="0" smtClean="0"/>
              <a:t> </a:t>
            </a:r>
            <a:r>
              <a:rPr lang="en-US" sz="1800" dirty="0" err="1" smtClean="0"/>
              <a:t>tambahan</a:t>
            </a:r>
            <a:r>
              <a:rPr lang="en-US" sz="1800" dirty="0" smtClean="0"/>
              <a:t> </a:t>
            </a:r>
            <a:r>
              <a:rPr lang="en-US" sz="1800" dirty="0" err="1" smtClean="0"/>
              <a:t>sedikit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ulasan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realistis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saran </a:t>
            </a:r>
            <a:r>
              <a:rPr lang="en-US" sz="1800" dirty="0" err="1" smtClean="0"/>
              <a:t>karir</a:t>
            </a:r>
            <a:r>
              <a:rPr lang="en-US" sz="1800" dirty="0" smtClean="0"/>
              <a:t>, </a:t>
            </a:r>
            <a:r>
              <a:rPr lang="en-US" sz="1800" dirty="0" err="1"/>
              <a:t>seorang</a:t>
            </a:r>
            <a:r>
              <a:rPr lang="en-US" sz="1800" dirty="0"/>
              <a:t> supervisor yang </a:t>
            </a:r>
            <a:r>
              <a:rPr lang="en-US" sz="1800" dirty="0" err="1"/>
              <a:t>kompeten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dirty="0" err="1"/>
              <a:t>karyawan</a:t>
            </a:r>
            <a:r>
              <a:rPr lang="en-US" sz="1800" dirty="0"/>
              <a:t> </a:t>
            </a:r>
            <a:r>
              <a:rPr lang="en-US" sz="1800" dirty="0" err="1"/>
              <a:t>mendapatkan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jalur</a:t>
            </a:r>
            <a:r>
              <a:rPr lang="en-US" sz="1800" dirty="0"/>
              <a:t> </a:t>
            </a:r>
            <a:r>
              <a:rPr lang="en-US" sz="1800" dirty="0" err="1" smtClean="0"/>
              <a:t>karier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 smtClean="0"/>
              <a:t>tepat</a:t>
            </a:r>
            <a:endParaRPr lang="en-US" sz="1800" dirty="0" smtClean="0"/>
          </a:p>
          <a:p>
            <a:pPr algn="just"/>
            <a:r>
              <a:rPr lang="en-US" sz="1800" dirty="0" err="1"/>
              <a:t>Manajer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mendukung</a:t>
            </a:r>
            <a:r>
              <a:rPr lang="en-US" sz="1800" dirty="0"/>
              <a:t> </a:t>
            </a:r>
            <a:r>
              <a:rPr lang="en-US" sz="1800" dirty="0" err="1"/>
              <a:t>bawahan</a:t>
            </a:r>
            <a:r>
              <a:rPr lang="en-US" sz="1800" dirty="0"/>
              <a:t> </a:t>
            </a:r>
            <a:r>
              <a:rPr lang="en-US" sz="1800" dirty="0" err="1"/>
              <a:t>kebutuhan</a:t>
            </a:r>
            <a:r>
              <a:rPr lang="en-US" sz="1800" dirty="0"/>
              <a:t>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dirty="0" err="1"/>
              <a:t>karir</a:t>
            </a:r>
            <a:r>
              <a:rPr lang="en-US" sz="1800" dirty="0"/>
              <a:t> </a:t>
            </a:r>
            <a:r>
              <a:rPr lang="en-US" sz="1800" dirty="0" err="1"/>
              <a:t>nya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IMPROVING COACHING SKILLS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Building Your Coaching </a:t>
            </a:r>
            <a:r>
              <a:rPr lang="en-US" sz="2400" dirty="0" smtClean="0">
                <a:solidFill>
                  <a:schemeClr val="bg1"/>
                </a:solidFill>
              </a:rPr>
              <a:t>Skills</a:t>
            </a:r>
          </a:p>
          <a:p>
            <a:pPr algn="just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1800" dirty="0">
                <a:solidFill>
                  <a:schemeClr val="bg1"/>
                </a:solidFill>
              </a:rPr>
              <a:t>Coaching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mentoring </a:t>
            </a:r>
            <a:r>
              <a:rPr lang="en-US" sz="1800" dirty="0" err="1" smtClean="0">
                <a:solidFill>
                  <a:schemeClr val="bg1"/>
                </a:solidFill>
              </a:rPr>
              <a:t>membutuhkan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kemampuan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analisis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interpersonal yang </a:t>
            </a:r>
            <a:r>
              <a:rPr lang="en-US" sz="1800" dirty="0" err="1" smtClean="0">
                <a:solidFill>
                  <a:schemeClr val="bg1"/>
                </a:solidFill>
              </a:rPr>
              <a:t>baik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</a:rPr>
              <a:t>Building Your Mentoring </a:t>
            </a:r>
            <a:r>
              <a:rPr lang="en-US" sz="2400" dirty="0" smtClean="0">
                <a:solidFill>
                  <a:schemeClr val="bg1"/>
                </a:solidFill>
              </a:rPr>
              <a:t>Skills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MENTORING </a:t>
            </a:r>
            <a:r>
              <a:rPr lang="en-US" sz="1800" dirty="0" smtClean="0">
                <a:solidFill>
                  <a:schemeClr val="bg1"/>
                </a:solidFill>
              </a:rPr>
              <a:t>CAVEATS</a:t>
            </a:r>
          </a:p>
          <a:p>
            <a:pPr marL="457200" indent="-457200" algn="just">
              <a:buNone/>
            </a:pPr>
            <a:r>
              <a:rPr lang="en-US" sz="1800" dirty="0">
                <a:solidFill>
                  <a:schemeClr val="bg1"/>
                </a:solidFill>
              </a:rPr>
              <a:t>	Coaching </a:t>
            </a:r>
            <a:r>
              <a:rPr lang="en-US" sz="1800" dirty="0" err="1">
                <a:solidFill>
                  <a:schemeClr val="bg1"/>
                </a:solidFill>
              </a:rPr>
              <a:t>berfokus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tugas-tugas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sehari-hari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Anda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dapat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mudah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kembali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belajar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sehingga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coachings</a:t>
            </a:r>
            <a:r>
              <a:rPr lang="en-US" sz="1800" dirty="0">
                <a:solidFill>
                  <a:schemeClr val="bg1"/>
                </a:solidFill>
              </a:rPr>
              <a:t> downside </a:t>
            </a:r>
            <a:r>
              <a:rPr lang="en-US" sz="1800" dirty="0" err="1">
                <a:solidFill>
                  <a:schemeClr val="bg1"/>
                </a:solidFill>
              </a:rPr>
              <a:t>biasanya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terbatas</a:t>
            </a:r>
            <a:r>
              <a:rPr lang="en-US" sz="1800" dirty="0">
                <a:solidFill>
                  <a:schemeClr val="bg1"/>
                </a:solidFill>
              </a:rPr>
              <a:t>. Mentoring </a:t>
            </a:r>
            <a:r>
              <a:rPr lang="en-US" sz="1800" dirty="0" err="1">
                <a:solidFill>
                  <a:schemeClr val="bg1"/>
                </a:solidFill>
              </a:rPr>
              <a:t>berfokus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hal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relatif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sulit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membalikkan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masalah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jangka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panjang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sering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menyentuh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orang-orang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psikologi</a:t>
            </a:r>
            <a:r>
              <a:rPr lang="en-US" sz="1800" dirty="0">
                <a:solidFill>
                  <a:schemeClr val="bg1"/>
                </a:solidFill>
              </a:rPr>
              <a:t> (motif, </a:t>
            </a:r>
            <a:r>
              <a:rPr lang="en-US" sz="1800" dirty="0" err="1">
                <a:solidFill>
                  <a:schemeClr val="bg1"/>
                </a:solidFill>
              </a:rPr>
              <a:t>kebutuhan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bakat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bagaimana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seseorang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bergaul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orang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lain)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THE EFFECTIVE </a:t>
            </a:r>
            <a:r>
              <a:rPr lang="en-US" sz="1800" dirty="0" smtClean="0">
                <a:solidFill>
                  <a:schemeClr val="bg1"/>
                </a:solidFill>
              </a:rPr>
              <a:t>MENTOR</a:t>
            </a:r>
            <a:endParaRPr lang="en-US" sz="1400" dirty="0">
              <a:solidFill>
                <a:schemeClr val="bg1"/>
              </a:solidFill>
            </a:endParaRPr>
          </a:p>
          <a:p>
            <a:pPr marL="457200" indent="-457200" algn="just"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	</a:t>
            </a:r>
            <a:r>
              <a:rPr lang="en-US" sz="1800" dirty="0">
                <a:solidFill>
                  <a:schemeClr val="bg1"/>
                </a:solidFill>
              </a:rPr>
              <a:t>Mentor yang </a:t>
            </a:r>
            <a:r>
              <a:rPr lang="en-US" sz="1800" dirty="0" err="1">
                <a:solidFill>
                  <a:schemeClr val="bg1"/>
                </a:solidFill>
              </a:rPr>
              <a:t>efektif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menetapkan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standar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tinggi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bersedia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menginvestasikan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waktu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usaha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hubungan</a:t>
            </a:r>
            <a:r>
              <a:rPr lang="en-US" sz="1800" dirty="0">
                <a:solidFill>
                  <a:schemeClr val="bg1"/>
                </a:solidFill>
              </a:rPr>
              <a:t> mentoring </a:t>
            </a:r>
            <a:r>
              <a:rPr lang="en-US" sz="1800" dirty="0" err="1">
                <a:solidFill>
                  <a:schemeClr val="bg1"/>
                </a:solidFill>
              </a:rPr>
              <a:t>membutuhkan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seorang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anak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didik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mengarahkan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aktif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dalam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proyek-proyek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penting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tim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pekerjaan</a:t>
            </a:r>
            <a:r>
              <a:rPr lang="en-US" sz="1800" dirty="0">
                <a:solidFill>
                  <a:schemeClr val="bg1"/>
                </a:solidFill>
              </a:rPr>
              <a:t>. Mentoring yang </a:t>
            </a:r>
            <a:r>
              <a:rPr lang="en-US" sz="1800" dirty="0" err="1">
                <a:solidFill>
                  <a:schemeClr val="bg1"/>
                </a:solidFill>
              </a:rPr>
              <a:t>efektif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membutuhkan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kepercayaan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tingkat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kepercayaan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mencerminkan</a:t>
            </a:r>
            <a:r>
              <a:rPr lang="en-US" sz="1800" dirty="0">
                <a:solidFill>
                  <a:schemeClr val="bg1"/>
                </a:solidFill>
              </a:rPr>
              <a:t> mentor </a:t>
            </a:r>
            <a:r>
              <a:rPr lang="en-US" sz="1800" dirty="0" err="1">
                <a:solidFill>
                  <a:schemeClr val="bg1"/>
                </a:solidFill>
              </a:rPr>
              <a:t>kompetensi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profesional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konsistensi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kemampuan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berkomunikasi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kesiapan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berbagi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kontrol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None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3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PROMOTION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Decision 1: Is Seniority or Competence the Rule</a:t>
            </a:r>
            <a:r>
              <a:rPr lang="en-US" dirty="0" smtClean="0"/>
              <a:t>?</a:t>
            </a:r>
          </a:p>
          <a:p>
            <a:r>
              <a:rPr lang="en-US" dirty="0"/>
              <a:t>Decision 2: How Should We Measure Competence</a:t>
            </a:r>
            <a:r>
              <a:rPr lang="en-US" dirty="0" smtClean="0"/>
              <a:t>?</a:t>
            </a:r>
          </a:p>
          <a:p>
            <a:r>
              <a:rPr lang="en-US" dirty="0"/>
              <a:t>Decision 3: Is the Process Formal or Informal</a:t>
            </a:r>
            <a:r>
              <a:rPr lang="en-US" dirty="0" smtClean="0"/>
              <a:t>?</a:t>
            </a:r>
          </a:p>
          <a:p>
            <a:r>
              <a:rPr lang="en-US" dirty="0"/>
              <a:t>Decision 4: Vertical, Horizontal, or Other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2133600"/>
            <a:ext cx="2514600" cy="1676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Promotions and the Law</a:t>
            </a:r>
          </a:p>
        </p:txBody>
      </p:sp>
      <p:sp>
        <p:nvSpPr>
          <p:cNvPr id="5" name="Oval 4"/>
          <p:cNvSpPr/>
          <p:nvPr/>
        </p:nvSpPr>
        <p:spPr>
          <a:xfrm>
            <a:off x="5334000" y="2133600"/>
            <a:ext cx="2514600" cy="1600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Managing Transfers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Retirements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WORKFORCE RETIREMENT </a:t>
            </a:r>
            <a:r>
              <a:rPr lang="en-US" dirty="0" smtClean="0"/>
              <a:t>PLANNING</a:t>
            </a:r>
          </a:p>
          <a:p>
            <a:r>
              <a:rPr lang="en-US" dirty="0"/>
              <a:t>METHODS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1524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 H A N K  Y O U</a:t>
            </a:r>
            <a:endParaRPr lang="en-US" sz="3200" dirty="0"/>
          </a:p>
        </p:txBody>
      </p:sp>
      <p:pic>
        <p:nvPicPr>
          <p:cNvPr id="5" name="Picture 4" descr="IMG_36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514600"/>
            <a:ext cx="5626100" cy="256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eb_201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72788"/>
            <a:ext cx="3962400" cy="2985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3048000" y="914400"/>
            <a:ext cx="3048000" cy="3886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Turn Over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pengunduran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TURN OVER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72000" y="2895600"/>
            <a:ext cx="7620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657600" y="28956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0400" y="35814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Pengunduran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rela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35814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Pengunduran</a:t>
            </a:r>
            <a:r>
              <a:rPr lang="en-US" dirty="0" smtClean="0"/>
              <a:t> </a:t>
            </a:r>
          </a:p>
          <a:p>
            <a:pPr algn="r"/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endParaRPr lang="en-US" dirty="0" smtClean="0"/>
          </a:p>
          <a:p>
            <a:pPr algn="r"/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rela</a:t>
            </a:r>
            <a:endParaRPr lang="en-US" dirty="0"/>
          </a:p>
        </p:txBody>
      </p:sp>
      <p:pic>
        <p:nvPicPr>
          <p:cNvPr id="15" name="Picture 14" descr="3c875e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2895600"/>
            <a:ext cx="2590800" cy="370185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ploy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36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27432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Cambria" pitchFamily="18" charset="0"/>
              </a:rPr>
              <a:t>Mengurangi</a:t>
            </a:r>
            <a:r>
              <a:rPr lang="en-US" sz="2400" dirty="0" smtClean="0">
                <a:latin typeface="Cambria" pitchFamily="18" charset="0"/>
              </a:rPr>
              <a:t> Turn over </a:t>
            </a:r>
            <a:r>
              <a:rPr lang="en-US" sz="2400" dirty="0" err="1" smtClean="0">
                <a:latin typeface="Cambria" pitchFamily="18" charset="0"/>
              </a:rPr>
              <a:t>butuh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identifikasi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alasan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atas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kedua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macam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pengunduran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diri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Biasanya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kita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mengatasi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pengunduran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diri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suka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rela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dan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mengelola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pengunduran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diri</a:t>
            </a:r>
            <a:r>
              <a:rPr lang="en-US" sz="2400" b="1" dirty="0" smtClean="0">
                <a:latin typeface="Cambria" pitchFamily="18" charset="0"/>
              </a:rPr>
              <a:t> yang </a:t>
            </a:r>
            <a:r>
              <a:rPr lang="en-US" sz="2400" b="1" dirty="0" err="1" smtClean="0">
                <a:latin typeface="Cambria" pitchFamily="18" charset="0"/>
              </a:rPr>
              <a:t>tidak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suka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rela</a:t>
            </a:r>
            <a:endParaRPr lang="en-US" sz="24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Voluntary Turnover</a:t>
            </a:r>
            <a:endParaRPr lang="en-US" dirty="0"/>
          </a:p>
        </p:txBody>
      </p:sp>
      <p:pic>
        <p:nvPicPr>
          <p:cNvPr id="5" name="Picture 4" descr="feb_201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429354"/>
            <a:ext cx="3657600" cy="24286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81000" y="1447800"/>
            <a:ext cx="281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survey 5 </a:t>
            </a:r>
            <a:r>
              <a:rPr lang="en-US" dirty="0" smtClean="0"/>
              <a:t>top </a:t>
            </a:r>
            <a:r>
              <a:rPr lang="en-US" dirty="0" err="1" smtClean="0"/>
              <a:t>alasan</a:t>
            </a:r>
            <a:r>
              <a:rPr lang="en-US" dirty="0" smtClean="0"/>
              <a:t> high commitment </a:t>
            </a:r>
            <a:r>
              <a:rPr lang="en-US" dirty="0" err="1" smtClean="0"/>
              <a:t>dan</a:t>
            </a:r>
            <a:r>
              <a:rPr lang="en-US" dirty="0" smtClean="0"/>
              <a:t> top performing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b="1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gaji</a:t>
            </a:r>
            <a:endParaRPr lang="en-US" dirty="0" smtClean="0"/>
          </a:p>
          <a:p>
            <a:r>
              <a:rPr lang="en-US" dirty="0" smtClean="0"/>
              <a:t>-promotional opportunities</a:t>
            </a:r>
          </a:p>
          <a:p>
            <a:r>
              <a:rPr lang="en-US" dirty="0" smtClean="0"/>
              <a:t>-work-life balance</a:t>
            </a:r>
          </a:p>
          <a:p>
            <a:r>
              <a:rPr lang="en-US" dirty="0" smtClean="0"/>
              <a:t>-career development</a:t>
            </a:r>
          </a:p>
          <a:p>
            <a:r>
              <a:rPr lang="en-US" dirty="0" smtClean="0"/>
              <a:t>-health care benefits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ID-100870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4343400"/>
            <a:ext cx="2514600" cy="2514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67200" y="15240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 err="1" smtClean="0"/>
              <a:t>Berdasarkan</a:t>
            </a:r>
            <a:r>
              <a:rPr lang="en-US" dirty="0" smtClean="0"/>
              <a:t> survey 5 top </a:t>
            </a:r>
            <a:r>
              <a:rPr lang="en-US" dirty="0" err="1" smtClean="0"/>
              <a:t>alasan</a:t>
            </a:r>
            <a:r>
              <a:rPr lang="en-US" dirty="0" smtClean="0"/>
              <a:t> high commitment </a:t>
            </a:r>
            <a:r>
              <a:rPr lang="en-US" dirty="0" err="1" smtClean="0"/>
              <a:t>dan</a:t>
            </a:r>
            <a:r>
              <a:rPr lang="en-US" dirty="0" smtClean="0"/>
              <a:t> top performing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b="1" dirty="0" err="1" smtClean="0"/>
              <a:t>ditinggalkan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:</a:t>
            </a:r>
          </a:p>
          <a:p>
            <a:pPr algn="r"/>
            <a:r>
              <a:rPr lang="en-US" dirty="0" smtClean="0"/>
              <a:t>-promotions</a:t>
            </a:r>
          </a:p>
          <a:p>
            <a:pPr algn="r"/>
            <a:r>
              <a:rPr lang="en-US" dirty="0" smtClean="0"/>
              <a:t>-career development</a:t>
            </a:r>
          </a:p>
          <a:p>
            <a:pPr algn="r"/>
            <a:r>
              <a:rPr lang="en-US" dirty="0" smtClean="0"/>
              <a:t>-pay</a:t>
            </a:r>
          </a:p>
          <a:p>
            <a:pPr algn="r"/>
            <a:r>
              <a:rPr lang="en-US" dirty="0" smtClean="0"/>
              <a:t>-relationship with supervisor</a:t>
            </a:r>
          </a:p>
          <a:p>
            <a:pPr algn="r"/>
            <a:r>
              <a:rPr lang="en-US" dirty="0" smtClean="0"/>
              <a:t>-work-life balance</a:t>
            </a:r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Comprehensive Approach to Retaining Employees</a:t>
            </a:r>
            <a:endParaRPr lang="en-US" sz="32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676400" y="1524000"/>
          <a:ext cx="6096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304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Job Withdrawal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38600" y="990600"/>
            <a:ext cx="533400" cy="609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1905000"/>
            <a:ext cx="30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Tindakan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dimaksudkan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psikologis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3A2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8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Why employee engagement is important, and how to foster such engagement?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2743200" cy="4038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Employee engagement </a:t>
            </a:r>
            <a:r>
              <a:rPr lang="en-US" sz="2000" b="1" dirty="0" err="1" smtClean="0">
                <a:latin typeface="Arial Narrow" pitchFamily="34" charset="0"/>
              </a:rPr>
              <a:t>pada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perusahaan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dapat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menjelaskan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seberapa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besar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seseorang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merasa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bergairah</a:t>
            </a:r>
            <a:r>
              <a:rPr lang="en-US" sz="2000" b="1" dirty="0" smtClean="0">
                <a:latin typeface="Arial Narrow" pitchFamily="34" charset="0"/>
              </a:rPr>
              <a:t> (</a:t>
            </a:r>
            <a:r>
              <a:rPr lang="en-US" sz="2000" b="1" i="1" dirty="0" smtClean="0">
                <a:latin typeface="Arial Narrow" pitchFamily="34" charset="0"/>
              </a:rPr>
              <a:t>passion</a:t>
            </a:r>
            <a:r>
              <a:rPr lang="en-US" sz="2000" b="1" dirty="0" smtClean="0">
                <a:latin typeface="Arial Narrow" pitchFamily="34" charset="0"/>
              </a:rPr>
              <a:t>) </a:t>
            </a:r>
            <a:r>
              <a:rPr lang="en-US" sz="2000" b="1" dirty="0" err="1" smtClean="0">
                <a:latin typeface="Arial Narrow" pitchFamily="34" charset="0"/>
              </a:rPr>
              <a:t>dan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merasa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senang</a:t>
            </a:r>
            <a:r>
              <a:rPr lang="en-US" sz="2000" b="1" dirty="0" smtClean="0">
                <a:latin typeface="Arial Narrow" pitchFamily="34" charset="0"/>
              </a:rPr>
              <a:t> (</a:t>
            </a:r>
            <a:r>
              <a:rPr lang="en-US" sz="2000" b="1" i="1" dirty="0" smtClean="0">
                <a:latin typeface="Arial Narrow" pitchFamily="34" charset="0"/>
              </a:rPr>
              <a:t>excitemen</a:t>
            </a:r>
            <a:r>
              <a:rPr lang="en-US" sz="2000" b="1" dirty="0" smtClean="0">
                <a:latin typeface="Arial Narrow" pitchFamily="34" charset="0"/>
              </a:rPr>
              <a:t>t) </a:t>
            </a:r>
            <a:r>
              <a:rPr lang="en-US" sz="2000" b="1" dirty="0" err="1" smtClean="0">
                <a:latin typeface="Arial Narrow" pitchFamily="34" charset="0"/>
              </a:rPr>
              <a:t>dalam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bekerja</a:t>
            </a:r>
            <a:r>
              <a:rPr lang="en-US" sz="2000" b="1" dirty="0" smtClean="0">
                <a:latin typeface="Arial Narrow" pitchFamily="34" charset="0"/>
              </a:rPr>
              <a:t>.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810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 O W ?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867400" y="1676400"/>
            <a:ext cx="2743200" cy="457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Cara </a:t>
            </a:r>
            <a:r>
              <a:rPr lang="en-US" dirty="0" err="1" smtClean="0"/>
              <a:t>menumbuhkan</a:t>
            </a:r>
            <a:r>
              <a:rPr lang="en-US" dirty="0" smtClean="0"/>
              <a:t> rasa engagement </a:t>
            </a:r>
            <a:r>
              <a:rPr lang="en-US" dirty="0" err="1" smtClean="0"/>
              <a:t>employe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lain,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1.)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departmen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2.)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3.)</a:t>
            </a:r>
            <a:r>
              <a:rPr lang="en-US" dirty="0" err="1" smtClean="0"/>
              <a:t>mendapatkan</a:t>
            </a:r>
            <a:r>
              <a:rPr lang="en-US" dirty="0" smtClean="0"/>
              <a:t> rasa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3810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CAREER MANAGEMENT</a:t>
            </a:r>
            <a:endParaRPr lang="en-US" sz="2400" b="1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371600" y="1295400"/>
          <a:ext cx="6096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Career Management Systems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CAREER </a:t>
            </a:r>
            <a:r>
              <a:rPr lang="en-US" sz="2000" dirty="0" smtClean="0">
                <a:solidFill>
                  <a:schemeClr val="bg1"/>
                </a:solidFill>
                <a:latin typeface="Cambria" pitchFamily="18" charset="0"/>
              </a:rPr>
              <a:t>CENTERS</a:t>
            </a:r>
          </a:p>
          <a:p>
            <a:pPr algn="just">
              <a:buNone/>
            </a:pPr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  <a:latin typeface="Cambria" pitchFamily="18" charset="0"/>
              </a:rPr>
              <a:t>Beberapa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pengusaha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membuat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Workshop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berbasis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Web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atau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perpustakaan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offline </a:t>
            </a:r>
            <a:r>
              <a:rPr lang="en-US" sz="1800" dirty="0" err="1" smtClean="0">
                <a:solidFill>
                  <a:schemeClr val="bg1"/>
                </a:solidFill>
                <a:latin typeface="Cambria" pitchFamily="18" charset="0"/>
              </a:rPr>
              <a:t>untuk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ambria" pitchFamily="18" charset="0"/>
              </a:rPr>
              <a:t>bahan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pengembangan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karir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  <a:latin typeface="Cambria" pitchFamily="18" charset="0"/>
              </a:rPr>
              <a:t>ditambah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 workshop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karir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workshop </a:t>
            </a:r>
            <a:r>
              <a:rPr lang="en-US" sz="1800" dirty="0" err="1" smtClean="0">
                <a:solidFill>
                  <a:schemeClr val="bg1"/>
                </a:solidFill>
                <a:latin typeface="Cambria" pitchFamily="18" charset="0"/>
              </a:rPr>
              <a:t>tentang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topik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terkait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(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seperti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manajemen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waktu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),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pelatih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karir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individu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untuk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bimbingan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karir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. </a:t>
            </a:r>
            <a:endParaRPr lang="en-US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CAREER PLANNING </a:t>
            </a:r>
            <a:r>
              <a:rPr lang="en-US" sz="2000" dirty="0" smtClean="0">
                <a:solidFill>
                  <a:schemeClr val="bg1"/>
                </a:solidFill>
                <a:latin typeface="Cambria" pitchFamily="18" charset="0"/>
              </a:rPr>
              <a:t>WORKSHOPS</a:t>
            </a:r>
          </a:p>
          <a:p>
            <a:pPr algn="just">
              <a:buNone/>
            </a:pPr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  <a:latin typeface="Cambria" pitchFamily="18" charset="0"/>
              </a:rPr>
              <a:t>Peristiwa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pembelajaran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direncanakan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di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mana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peserta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diharapkan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terlibat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aktif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menyelesaikan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latihan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perencanaan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karir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persediaan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berpartisipasi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dalam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karir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sesi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latihan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keterampilan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. </a:t>
            </a:r>
            <a:endParaRPr lang="en-US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LIFELONG LEARNING </a:t>
            </a:r>
            <a:r>
              <a:rPr lang="en-US" sz="2000" dirty="0" smtClean="0">
                <a:solidFill>
                  <a:schemeClr val="bg1"/>
                </a:solidFill>
                <a:latin typeface="Cambria" pitchFamily="18" charset="0"/>
              </a:rPr>
              <a:t>BUDGETS</a:t>
            </a:r>
            <a:endParaRPr lang="en-US" sz="1600" dirty="0">
              <a:solidFill>
                <a:schemeClr val="bg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	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B</a:t>
            </a:r>
            <a:r>
              <a:rPr lang="en-US" sz="1800" dirty="0" err="1" smtClean="0">
                <a:solidFill>
                  <a:schemeClr val="bg1"/>
                </a:solidFill>
                <a:latin typeface="Cambria" pitchFamily="18" charset="0"/>
              </a:rPr>
              <a:t>elajar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seumur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hidup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bagi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karyawan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mereka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Kedua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para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pengusaha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karyawan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kontribusi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karyawan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dapat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memanfaatkan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ini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untuk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mendapatkan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pendidikan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berhubungan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dengan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karir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pengembangan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mereka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ambria" pitchFamily="18" charset="0"/>
              </a:rPr>
              <a:t>inginkan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</a:p>
          <a:p>
            <a:pPr algn="just"/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PROVIDE CAREER </a:t>
            </a:r>
            <a:r>
              <a:rPr lang="en-US" sz="2000" dirty="0" smtClean="0">
                <a:solidFill>
                  <a:schemeClr val="bg1"/>
                </a:solidFill>
                <a:latin typeface="Cambria" pitchFamily="18" charset="0"/>
              </a:rPr>
              <a:t>COACHES</a:t>
            </a:r>
          </a:p>
          <a:p>
            <a:pPr algn="just">
              <a:buNone/>
            </a:pPr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	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Para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pelatih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membantu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karyawan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individu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mengidentifikasi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perkembangan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kebutuhan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mereka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mendapatkan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pelatihan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pengembangan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profesional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kesempatan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jaringan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mereka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butuhkan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untuk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memenuhi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ambria" pitchFamily="18" charset="0"/>
              </a:rPr>
              <a:t>kebutuhan</a:t>
            </a:r>
            <a:r>
              <a:rPr lang="en-US" sz="18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Cambria" pitchFamily="18" charset="0"/>
              </a:rPr>
              <a:t>tersebut</a:t>
            </a:r>
            <a:r>
              <a:rPr lang="en-US" sz="1800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algn="just">
              <a:buNone/>
            </a:pPr>
            <a:endParaRPr lang="en-US" sz="16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649</Words>
  <Application>Microsoft Office PowerPoint</Application>
  <PresentationFormat>On-screen Show (4:3)</PresentationFormat>
  <Paragraphs>101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Employee Retention, Engagement, and Careers</vt:lpstr>
      <vt:lpstr>Slide 2</vt:lpstr>
      <vt:lpstr>Slide 3</vt:lpstr>
      <vt:lpstr>Managing Voluntary Turnover</vt:lpstr>
      <vt:lpstr>A Comprehensive Approach to Retaining Employees</vt:lpstr>
      <vt:lpstr>Slide 6</vt:lpstr>
      <vt:lpstr>Slide 7</vt:lpstr>
      <vt:lpstr>Slide 8</vt:lpstr>
      <vt:lpstr>Career Management Systems</vt:lpstr>
      <vt:lpstr>Slide 10</vt:lpstr>
      <vt:lpstr>Slide 11</vt:lpstr>
      <vt:lpstr>IMPROVING COACHING SKILLS</vt:lpstr>
      <vt:lpstr>MAKING PROMOTION DECISIONS</vt:lpstr>
      <vt:lpstr>Slide 14</vt:lpstr>
      <vt:lpstr>Managing Retirements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Retention, Engagement, and Careers</dc:title>
  <dc:creator>user</dc:creator>
  <cp:lastModifiedBy>user</cp:lastModifiedBy>
  <cp:revision>5</cp:revision>
  <dcterms:created xsi:type="dcterms:W3CDTF">2015-10-30T13:25:49Z</dcterms:created>
  <dcterms:modified xsi:type="dcterms:W3CDTF">2015-11-01T19:10:23Z</dcterms:modified>
</cp:coreProperties>
</file>