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3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FDCB3F-6A06-B14B-90A0-05200F85F137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31E009-4FF0-DC4A-8449-5A46BAB70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id-ID" dirty="0" smtClean="0">
                <a:latin typeface="Franklin Gothic Demi" pitchFamily="34" charset="0"/>
              </a:rPr>
              <a:t>Group Behavior, Teams, and Conflict</a:t>
            </a:r>
            <a:endParaRPr lang="id-ID" dirty="0">
              <a:latin typeface="Franklin Gothic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04" y="2570059"/>
            <a:ext cx="6400800" cy="1752600"/>
          </a:xfrm>
        </p:spPr>
        <p:txBody>
          <a:bodyPr/>
          <a:lstStyle/>
          <a:p>
            <a:r>
              <a:rPr lang="id-ID" dirty="0" smtClean="0">
                <a:latin typeface="Franklin Gothic Demi" pitchFamily="34" charset="0"/>
              </a:rPr>
              <a:t>YUSRINA PUTRI FEBRIANI</a:t>
            </a:r>
          </a:p>
          <a:p>
            <a:r>
              <a:rPr lang="id-ID" dirty="0" smtClean="0">
                <a:latin typeface="Franklin Gothic Demi" pitchFamily="34" charset="0"/>
              </a:rPr>
              <a:t>ERISKA YUNISHA</a:t>
            </a:r>
          </a:p>
          <a:p>
            <a:r>
              <a:rPr lang="id-ID" dirty="0" smtClean="0">
                <a:latin typeface="Franklin Gothic Demi" pitchFamily="34" charset="0"/>
              </a:rPr>
              <a:t>AMANDA FAJRIN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723" y="2162721"/>
            <a:ext cx="3990973" cy="26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26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Dysfunctional conflict: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smtClean="0"/>
              <a:t>Functional conflict: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(</a:t>
            </a:r>
            <a:r>
              <a:rPr lang="en-US" dirty="0" err="1" smtClean="0"/>
              <a:t>Menstimulasi</a:t>
            </a:r>
            <a:r>
              <a:rPr lang="en-US" dirty="0" smtClean="0"/>
              <a:t> ide-ide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keeratan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, </a:t>
            </a:r>
            <a:r>
              <a:rPr lang="en-US" dirty="0" err="1" smtClean="0"/>
              <a:t>kompetisi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48075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654"/>
            <a:ext cx="8229600" cy="3287229"/>
          </a:xfrm>
        </p:spPr>
        <p:txBody>
          <a:bodyPr/>
          <a:lstStyle/>
          <a:p>
            <a:r>
              <a:rPr lang="en-US" dirty="0" smtClean="0"/>
              <a:t>Interpersonal conflict: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r>
              <a:rPr lang="en-US" dirty="0" smtClean="0"/>
              <a:t>Individual-group conflict: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smtClean="0"/>
              <a:t>Group-group conflict: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03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Sebab-sebab</a:t>
            </a:r>
            <a:r>
              <a:rPr lang="en-US" dirty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Perebutan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 smtClean="0"/>
          </a:p>
          <a:p>
            <a:r>
              <a:rPr lang="en-US" dirty="0" err="1" smtClean="0"/>
              <a:t>Ambiguitas</a:t>
            </a:r>
            <a:r>
              <a:rPr lang="en-US" dirty="0" smtClean="0"/>
              <a:t> </a:t>
            </a:r>
            <a:r>
              <a:rPr lang="en-US" dirty="0" err="1" smtClean="0"/>
              <a:t>juridiksi</a:t>
            </a:r>
            <a:endParaRPr lang="en-US" dirty="0" smtClean="0"/>
          </a:p>
          <a:p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endParaRPr lang="en-US" dirty="0" smtClean="0"/>
          </a:p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endParaRPr lang="en-US" dirty="0" smtClean="0"/>
          </a:p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44" y="4024682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81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orang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Avoiding style (</a:t>
            </a:r>
            <a:r>
              <a:rPr lang="en-US" dirty="0" err="1" smtClean="0"/>
              <a:t>menghindar</a:t>
            </a:r>
            <a:r>
              <a:rPr lang="en-US" dirty="0" smtClean="0"/>
              <a:t>, </a:t>
            </a:r>
            <a:r>
              <a:rPr lang="en-US" dirty="0" err="1" smtClean="0"/>
              <a:t>pergi</a:t>
            </a:r>
            <a:r>
              <a:rPr lang="en-US" dirty="0" smtClean="0"/>
              <a:t>, </a:t>
            </a:r>
            <a:r>
              <a:rPr lang="en-US" dirty="0" err="1" smtClean="0"/>
              <a:t>keluar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Accomodating</a:t>
            </a:r>
            <a:r>
              <a:rPr lang="en-US" dirty="0" smtClean="0"/>
              <a:t> style (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mengorbankan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Forcing style (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memaksakan</a:t>
            </a:r>
            <a:r>
              <a:rPr lang="en-US" dirty="0"/>
              <a:t> </a:t>
            </a:r>
            <a:r>
              <a:rPr lang="en-US" dirty="0" err="1" smtClean="0"/>
              <a:t>menang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Collaborating style (win-win solution)</a:t>
            </a:r>
          </a:p>
          <a:p>
            <a:r>
              <a:rPr lang="en-US" dirty="0" smtClean="0"/>
              <a:t>Compromising style (</a:t>
            </a:r>
            <a:r>
              <a:rPr lang="en-US" dirty="0" err="1" smtClean="0"/>
              <a:t>kompromi</a:t>
            </a:r>
            <a:r>
              <a:rPr lang="en-US" dirty="0" smtClean="0"/>
              <a:t>, give and take)</a:t>
            </a:r>
          </a:p>
        </p:txBody>
      </p:sp>
    </p:spTree>
    <p:extLst>
      <p:ext uri="{BB962C8B-B14F-4D97-AF65-F5344CB8AC3E}">
        <p14:creationId xmlns:p14="http://schemas.microsoft.com/office/powerpoint/2010/main" xmlns="" val="420757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Cara-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477"/>
            <a:ext cx="5534029" cy="5449824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Coba</a:t>
            </a:r>
            <a:r>
              <a:rPr lang="en-US" sz="3000" dirty="0" smtClean="0"/>
              <a:t> </a:t>
            </a:r>
            <a:r>
              <a:rPr lang="en-US" sz="3000" dirty="0" err="1" smtClean="0"/>
              <a:t>selesaikan</a:t>
            </a:r>
            <a:r>
              <a:rPr lang="en-US" sz="3000" dirty="0" smtClean="0"/>
              <a:t> </a:t>
            </a:r>
            <a:r>
              <a:rPr lang="en-US" sz="3000" dirty="0" err="1" smtClean="0"/>
              <a:t>sendiri</a:t>
            </a:r>
            <a:r>
              <a:rPr lang="en-US" sz="3000" dirty="0" smtClean="0"/>
              <a:t> </a:t>
            </a:r>
            <a:r>
              <a:rPr lang="en-US" sz="3000" dirty="0" err="1" smtClean="0"/>
              <a:t>terlebih</a:t>
            </a:r>
            <a:r>
              <a:rPr lang="en-US" sz="3000" dirty="0" smtClean="0"/>
              <a:t> </a:t>
            </a:r>
            <a:r>
              <a:rPr lang="en-US" sz="3000" dirty="0" err="1" smtClean="0"/>
              <a:t>dahulu</a:t>
            </a:r>
            <a:r>
              <a:rPr lang="en-US" sz="3000" dirty="0" smtClean="0"/>
              <a:t>, </a:t>
            </a:r>
            <a:r>
              <a:rPr lang="en-US" sz="3000" dirty="0" err="1" smtClean="0"/>
              <a:t>karena</a:t>
            </a:r>
            <a:r>
              <a:rPr lang="en-US" sz="3000" dirty="0" smtClean="0"/>
              <a:t> </a:t>
            </a:r>
            <a:r>
              <a:rPr lang="en-US" sz="3000" dirty="0" err="1" smtClean="0"/>
              <a:t>seharusnya</a:t>
            </a:r>
            <a:r>
              <a:rPr lang="en-US" sz="3000" dirty="0" smtClean="0"/>
              <a:t> </a:t>
            </a:r>
            <a:r>
              <a:rPr lang="en-US" sz="3000" dirty="0" err="1" smtClean="0"/>
              <a:t>pegawai</a:t>
            </a:r>
            <a:r>
              <a:rPr lang="en-US" sz="3000" dirty="0" smtClean="0"/>
              <a:t> </a:t>
            </a:r>
            <a:r>
              <a:rPr lang="en-US" sz="3000" dirty="0" err="1" smtClean="0"/>
              <a:t>memiliki</a:t>
            </a:r>
            <a:r>
              <a:rPr lang="en-US" sz="3000" dirty="0" smtClean="0"/>
              <a:t> skill </a:t>
            </a:r>
            <a:r>
              <a:rPr lang="en-US" sz="3000" dirty="0" err="1" smtClean="0"/>
              <a:t>penyelesaian</a:t>
            </a:r>
            <a:r>
              <a:rPr lang="en-US" sz="3000" dirty="0" smtClean="0"/>
              <a:t> </a:t>
            </a:r>
            <a:r>
              <a:rPr lang="en-US" sz="3000" dirty="0" err="1" smtClean="0"/>
              <a:t>konflik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didapatkan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training yang </a:t>
            </a:r>
            <a:r>
              <a:rPr lang="en-US" sz="3000" dirty="0" err="1" smtClean="0"/>
              <a:t>diberikan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kantor</a:t>
            </a:r>
            <a:endParaRPr lang="en-US" sz="3000" dirty="0" smtClean="0"/>
          </a:p>
          <a:p>
            <a:r>
              <a:rPr lang="en-US" sz="3000" dirty="0" err="1" smtClean="0"/>
              <a:t>Jika</a:t>
            </a:r>
            <a:r>
              <a:rPr lang="en-US" sz="3000" dirty="0" smtClean="0"/>
              <a:t>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diselesaikan</a:t>
            </a:r>
            <a:r>
              <a:rPr lang="en-US" sz="3000" dirty="0" smtClean="0"/>
              <a:t> </a:t>
            </a:r>
            <a:r>
              <a:rPr lang="en-US" sz="3000" dirty="0" err="1" smtClean="0"/>
              <a:t>sendiri</a:t>
            </a:r>
            <a:r>
              <a:rPr lang="en-US" sz="3000" dirty="0" smtClean="0"/>
              <a:t>, </a:t>
            </a:r>
            <a:r>
              <a:rPr lang="en-US" sz="3000" dirty="0" err="1" smtClean="0"/>
              <a:t>baru</a:t>
            </a:r>
            <a:r>
              <a:rPr lang="en-US" sz="3000" dirty="0" smtClean="0"/>
              <a:t> </a:t>
            </a:r>
            <a:r>
              <a:rPr lang="en-US" sz="3000" dirty="0" err="1" smtClean="0"/>
              <a:t>menggunakan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bantuan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pihak</a:t>
            </a:r>
            <a:r>
              <a:rPr lang="en-US" sz="3000" dirty="0" smtClean="0"/>
              <a:t> </a:t>
            </a:r>
            <a:r>
              <a:rPr lang="en-US" sz="3000" dirty="0" err="1" smtClean="0"/>
              <a:t>ketiga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menyelesaikan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067" y="2594486"/>
            <a:ext cx="3578533" cy="25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53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Mediasi</a:t>
            </a:r>
            <a:r>
              <a:rPr lang="en-US" sz="3000" dirty="0" smtClean="0"/>
              <a:t>: </a:t>
            </a:r>
            <a:r>
              <a:rPr lang="en-US" sz="3000" dirty="0" err="1"/>
              <a:t>P</a:t>
            </a:r>
            <a:r>
              <a:rPr lang="en-US" sz="3000" dirty="0" err="1" smtClean="0"/>
              <a:t>ihak</a:t>
            </a:r>
            <a:r>
              <a:rPr lang="en-US" sz="3000" dirty="0" smtClean="0"/>
              <a:t> </a:t>
            </a:r>
            <a:r>
              <a:rPr lang="en-US" sz="3000" dirty="0" err="1" smtClean="0"/>
              <a:t>ketiga</a:t>
            </a:r>
            <a:r>
              <a:rPr lang="en-US" sz="3000" dirty="0" smtClean="0"/>
              <a:t> </a:t>
            </a:r>
            <a:r>
              <a:rPr lang="en-US" sz="3000" dirty="0" err="1" smtClean="0"/>
              <a:t>netral</a:t>
            </a:r>
            <a:r>
              <a:rPr lang="en-US" sz="3000" dirty="0" smtClean="0"/>
              <a:t>, </a:t>
            </a:r>
            <a:r>
              <a:rPr lang="en-US" sz="3000" dirty="0" err="1" smtClean="0"/>
              <a:t>dia</a:t>
            </a:r>
            <a:r>
              <a:rPr lang="en-US" sz="3000" dirty="0" smtClean="0"/>
              <a:t> </a:t>
            </a:r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fasilitator</a:t>
            </a:r>
            <a:r>
              <a:rPr lang="en-US" sz="3000" dirty="0" smtClean="0"/>
              <a:t> </a:t>
            </a:r>
            <a:r>
              <a:rPr lang="en-US" sz="3000" dirty="0" err="1" smtClean="0"/>
              <a:t>komunikasi</a:t>
            </a:r>
            <a:r>
              <a:rPr lang="en-US" sz="3000" dirty="0" smtClean="0"/>
              <a:t> </a:t>
            </a:r>
            <a:r>
              <a:rPr lang="en-US" sz="3000" dirty="0" err="1" smtClean="0"/>
              <a:t>antara</a:t>
            </a:r>
            <a:r>
              <a:rPr lang="en-US" sz="3000" dirty="0" smtClean="0"/>
              <a:t> </a:t>
            </a:r>
            <a:r>
              <a:rPr lang="en-US" sz="3000" dirty="0" err="1" smtClean="0"/>
              <a:t>dua</a:t>
            </a:r>
            <a:r>
              <a:rPr lang="en-US" sz="3000" dirty="0" smtClean="0"/>
              <a:t> </a:t>
            </a:r>
            <a:r>
              <a:rPr lang="en-US" sz="3000" dirty="0" err="1" smtClean="0"/>
              <a:t>belah</a:t>
            </a:r>
            <a:r>
              <a:rPr lang="en-US" sz="3000" dirty="0" smtClean="0"/>
              <a:t> </a:t>
            </a:r>
            <a:r>
              <a:rPr lang="en-US" sz="3000" dirty="0" err="1" smtClean="0"/>
              <a:t>pihak</a:t>
            </a:r>
            <a:r>
              <a:rPr lang="en-US" sz="3000" dirty="0" smtClean="0"/>
              <a:t>, </a:t>
            </a:r>
            <a:r>
              <a:rPr lang="en-US" sz="3000" dirty="0" err="1" smtClean="0"/>
              <a:t>namun</a:t>
            </a:r>
            <a:r>
              <a:rPr lang="en-US" sz="3000" dirty="0" smtClean="0"/>
              <a:t>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membantu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mengambil</a:t>
            </a:r>
            <a:r>
              <a:rPr lang="en-US" sz="3000" dirty="0" smtClean="0"/>
              <a:t> </a:t>
            </a:r>
            <a:r>
              <a:rPr lang="en-US" sz="3000" dirty="0" err="1" smtClean="0"/>
              <a:t>keputusan</a:t>
            </a:r>
            <a:endParaRPr lang="en-US" sz="3000" dirty="0" smtClean="0"/>
          </a:p>
          <a:p>
            <a:r>
              <a:rPr lang="en-US" sz="3000" dirty="0" err="1" smtClean="0"/>
              <a:t>Arbitrasi</a:t>
            </a:r>
            <a:r>
              <a:rPr lang="en-US" sz="3000" dirty="0" smtClean="0"/>
              <a:t>: </a:t>
            </a:r>
            <a:r>
              <a:rPr lang="en-US" sz="3000" dirty="0" err="1" smtClean="0"/>
              <a:t>Pihak</a:t>
            </a:r>
            <a:r>
              <a:rPr lang="en-US" sz="3000" dirty="0" smtClean="0"/>
              <a:t> </a:t>
            </a:r>
            <a:r>
              <a:rPr lang="en-US" sz="3000" dirty="0" err="1" smtClean="0"/>
              <a:t>ketiga</a:t>
            </a:r>
            <a:r>
              <a:rPr lang="en-US" sz="3000" dirty="0" smtClean="0"/>
              <a:t> </a:t>
            </a:r>
            <a:r>
              <a:rPr lang="en-US" sz="3000" dirty="0" err="1" smtClean="0"/>
              <a:t>mendengar</a:t>
            </a:r>
            <a:r>
              <a:rPr lang="en-US" sz="3000" dirty="0" smtClean="0"/>
              <a:t> </a:t>
            </a:r>
            <a:r>
              <a:rPr lang="en-US" sz="3000" dirty="0" err="1" smtClean="0"/>
              <a:t>argumen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kedua</a:t>
            </a:r>
            <a:r>
              <a:rPr lang="en-US" sz="3000" dirty="0" smtClean="0"/>
              <a:t> </a:t>
            </a:r>
            <a:r>
              <a:rPr lang="en-US" sz="3000" dirty="0" err="1" smtClean="0"/>
              <a:t>belah</a:t>
            </a:r>
            <a:r>
              <a:rPr lang="en-US" sz="3000" dirty="0" smtClean="0"/>
              <a:t> </a:t>
            </a:r>
            <a:r>
              <a:rPr lang="en-US" sz="3000" dirty="0" err="1" smtClean="0"/>
              <a:t>pihak</a:t>
            </a:r>
            <a:r>
              <a:rPr lang="en-US" sz="3000" dirty="0" smtClean="0"/>
              <a:t>, </a:t>
            </a:r>
            <a:r>
              <a:rPr lang="en-US" sz="3000" dirty="0" err="1" smtClean="0"/>
              <a:t>lalu</a:t>
            </a:r>
            <a:r>
              <a:rPr lang="en-US" sz="3000" dirty="0" smtClean="0"/>
              <a:t> </a:t>
            </a:r>
            <a:r>
              <a:rPr lang="en-US" sz="3000" dirty="0" err="1" smtClean="0"/>
              <a:t>membuat</a:t>
            </a:r>
            <a:r>
              <a:rPr lang="en-US" sz="3000" dirty="0" smtClean="0"/>
              <a:t> </a:t>
            </a:r>
            <a:r>
              <a:rPr lang="en-US" sz="3000" dirty="0" err="1" smtClean="0"/>
              <a:t>keputusan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99009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Group Dynamics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574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Definisi menurut Gordon (2001), dia percaya bahwa  untuk kumpulan orang-orang disebut kelompok harus memenuhi empat kriteria sebagai berikut: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Multiple members who perceive themselves as a unit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Group rewards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Corresponding effects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Common goals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124" y="3809791"/>
            <a:ext cx="4020140" cy="24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54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Reasons for Joining Groups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Assignment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Physical proximity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Affiliation 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Identification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Emotional support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Assistance or Help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Common interests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Common goals</a:t>
            </a:r>
          </a:p>
        </p:txBody>
      </p:sp>
    </p:spTree>
    <p:extLst>
      <p:ext uri="{BB962C8B-B14F-4D97-AF65-F5344CB8AC3E}">
        <p14:creationId xmlns:p14="http://schemas.microsoft.com/office/powerpoint/2010/main" xmlns="" val="372056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Factors Affecting Group Performance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Group cohesiveness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 homogeneity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Stability of membership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Isolation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Outside pressure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 size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 status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Ability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Confidence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Personality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the Group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Members</a:t>
            </a: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Communication Structure</a:t>
            </a: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Group Roles</a:t>
            </a: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78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Presence of Others: Social Facilitation and Inhibition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Audience effects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Coaction 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Explaining social facilitation effects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Social Loafing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44490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INDIVIDUAL DOMINANCE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GROUP THINK 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INDIVIDUAL VS GROUP PERFORMANCE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TEAMS 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IS A WORK TEAM?</a:t>
            </a:r>
          </a:p>
          <a:p>
            <a:r>
              <a:rPr lang="en-US" dirty="0"/>
              <a:t>      -</a:t>
            </a:r>
            <a:r>
              <a:rPr lang="en-US" i="1" dirty="0"/>
              <a:t>Identification</a:t>
            </a:r>
          </a:p>
          <a:p>
            <a:r>
              <a:rPr lang="en-US" i="1" dirty="0"/>
              <a:t>      -Interdependence</a:t>
            </a:r>
          </a:p>
          <a:p>
            <a:r>
              <a:rPr lang="en-US" i="1" dirty="0"/>
              <a:t>      -Power </a:t>
            </a:r>
            <a:r>
              <a:rPr lang="en-US" i="1" dirty="0" err="1"/>
              <a:t>Differentation</a:t>
            </a:r>
            <a:endParaRPr lang="en-US" i="1" dirty="0"/>
          </a:p>
          <a:p>
            <a:r>
              <a:rPr lang="en-US" i="1" dirty="0"/>
              <a:t>      -Social Distance</a:t>
            </a:r>
          </a:p>
          <a:p>
            <a:r>
              <a:rPr lang="en-US" i="1" dirty="0"/>
              <a:t>      -Conflict Management </a:t>
            </a:r>
            <a:r>
              <a:rPr lang="en-US" i="1" dirty="0" err="1"/>
              <a:t>Tactis</a:t>
            </a:r>
            <a:endParaRPr lang="en-US" i="1" dirty="0"/>
          </a:p>
          <a:p>
            <a:r>
              <a:rPr lang="en-US" i="1" dirty="0"/>
              <a:t>      -Negotiation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87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i="1" dirty="0" smtClean="0"/>
              <a:t>Work Teams</a:t>
            </a:r>
          </a:p>
          <a:p>
            <a:pPr marL="571500" indent="-571500"/>
            <a:r>
              <a:rPr lang="en-US" i="1" dirty="0" smtClean="0"/>
              <a:t>Parallel Teams</a:t>
            </a:r>
          </a:p>
          <a:p>
            <a:pPr marL="571500" indent="-571500"/>
            <a:r>
              <a:rPr lang="en-US" i="1" dirty="0" smtClean="0"/>
              <a:t>Project </a:t>
            </a:r>
            <a:r>
              <a:rPr lang="en-US" i="1" dirty="0"/>
              <a:t>Teams </a:t>
            </a:r>
            <a:endParaRPr lang="en-US" i="1" dirty="0" smtClean="0"/>
          </a:p>
          <a:p>
            <a:pPr marL="571500" indent="-571500"/>
            <a:r>
              <a:rPr lang="en-US" i="1" dirty="0" smtClean="0"/>
              <a:t>Management </a:t>
            </a:r>
            <a:r>
              <a:rPr lang="en-US" i="1" dirty="0"/>
              <a:t>Teams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8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TEAMS DEVELOP</a:t>
            </a:r>
          </a:p>
          <a:p>
            <a:pPr marL="285750" indent="-285750"/>
            <a:r>
              <a:rPr lang="en-US" b="1" dirty="0"/>
              <a:t>WHY TEAMS DON’T ALWAYS WORK</a:t>
            </a:r>
          </a:p>
          <a:p>
            <a:pPr marL="0" indent="0">
              <a:buNone/>
            </a:pPr>
            <a:r>
              <a:rPr lang="en-US" i="1" dirty="0"/>
              <a:t>     -The Team Is not a team</a:t>
            </a:r>
          </a:p>
          <a:p>
            <a:pPr marL="0" indent="0">
              <a:buNone/>
            </a:pPr>
            <a:r>
              <a:rPr lang="en-US" i="1" dirty="0"/>
              <a:t>     -Excessive Meeting Requirements</a:t>
            </a:r>
          </a:p>
          <a:p>
            <a:pPr marL="0" indent="0">
              <a:buNone/>
            </a:pPr>
            <a:r>
              <a:rPr lang="en-US" i="1" dirty="0"/>
              <a:t>     -Lack Of Empowerment</a:t>
            </a:r>
          </a:p>
          <a:p>
            <a:pPr marL="0" indent="0">
              <a:buNone/>
            </a:pPr>
            <a:r>
              <a:rPr lang="en-US" i="1" dirty="0"/>
              <a:t>     -Lack Of Skill</a:t>
            </a:r>
          </a:p>
          <a:p>
            <a:pPr marL="0" indent="0">
              <a:buNone/>
            </a:pPr>
            <a:r>
              <a:rPr lang="en-US" i="1" dirty="0"/>
              <a:t>     -Distrust Of Team Process</a:t>
            </a:r>
          </a:p>
          <a:p>
            <a:pPr marL="0" indent="0">
              <a:buNone/>
            </a:pPr>
            <a:r>
              <a:rPr lang="en-US" i="1" dirty="0"/>
              <a:t>     -Under 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892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679090" cy="4937296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Konflik</a:t>
            </a:r>
            <a:r>
              <a:rPr lang="en-US" sz="3000" dirty="0" smtClean="0"/>
              <a:t>: </a:t>
            </a:r>
            <a:r>
              <a:rPr lang="en-US" sz="3000" dirty="0" err="1" smtClean="0"/>
              <a:t>Reaksi</a:t>
            </a:r>
            <a:r>
              <a:rPr lang="en-US" sz="3000" dirty="0" smtClean="0"/>
              <a:t>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</a:t>
            </a:r>
            <a:r>
              <a:rPr lang="en-US" sz="3000" dirty="0" err="1" smtClean="0"/>
              <a:t>perilaku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psikologis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penghambat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pencapaian</a:t>
            </a:r>
            <a:r>
              <a:rPr lang="en-US" sz="3000" dirty="0" smtClean="0"/>
              <a:t> </a:t>
            </a:r>
            <a:r>
              <a:rPr lang="en-US" sz="3000" dirty="0" err="1" smtClean="0"/>
              <a:t>sebuah</a:t>
            </a:r>
            <a:r>
              <a:rPr lang="en-US" sz="3000" dirty="0" smtClean="0"/>
              <a:t> </a:t>
            </a:r>
            <a:r>
              <a:rPr lang="en-US" sz="3000" dirty="0" err="1" smtClean="0"/>
              <a:t>tujuan</a:t>
            </a:r>
            <a:endParaRPr lang="en-US" sz="3000" dirty="0" smtClean="0"/>
          </a:p>
          <a:p>
            <a:r>
              <a:rPr lang="en-US" sz="3000" dirty="0" err="1" smtClean="0"/>
              <a:t>Persepsi</a:t>
            </a:r>
            <a:r>
              <a:rPr lang="en-US" sz="3000" dirty="0" smtClean="0"/>
              <a:t>: </a:t>
            </a:r>
            <a:r>
              <a:rPr lang="en-US" sz="3000" dirty="0" err="1" smtClean="0"/>
              <a:t>komponen</a:t>
            </a:r>
            <a:r>
              <a:rPr lang="en-US" sz="3000" dirty="0" smtClean="0"/>
              <a:t> </a:t>
            </a:r>
            <a:r>
              <a:rPr lang="en-US" sz="3000" dirty="0" err="1" smtClean="0"/>
              <a:t>penting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konflik</a:t>
            </a:r>
            <a:r>
              <a:rPr lang="en-US" sz="3000" dirty="0" smtClean="0"/>
              <a:t>, </a:t>
            </a:r>
            <a:r>
              <a:rPr lang="en-US" sz="3000" dirty="0" err="1" smtClean="0"/>
              <a:t>karena</a:t>
            </a:r>
            <a:r>
              <a:rPr lang="en-US" sz="3000" dirty="0" smtClean="0"/>
              <a:t> </a:t>
            </a:r>
            <a:r>
              <a:rPr lang="en-US" sz="3000" dirty="0" err="1" smtClean="0"/>
              <a:t>biasanya</a:t>
            </a:r>
            <a:r>
              <a:rPr lang="en-US" sz="3000" dirty="0" smtClean="0"/>
              <a:t> </a:t>
            </a:r>
            <a:r>
              <a:rPr lang="en-US" sz="3000" dirty="0" err="1" smtClean="0"/>
              <a:t>konflik</a:t>
            </a:r>
            <a:r>
              <a:rPr lang="en-US" sz="3000" dirty="0" smtClean="0"/>
              <a:t> </a:t>
            </a:r>
            <a:r>
              <a:rPr lang="en-US" sz="3000" dirty="0" err="1" smtClean="0"/>
              <a:t>terjadi</a:t>
            </a:r>
            <a:r>
              <a:rPr lang="en-US" sz="3000" dirty="0" smtClean="0"/>
              <a:t> </a:t>
            </a:r>
            <a:r>
              <a:rPr lang="en-US" sz="3000" dirty="0" err="1" smtClean="0"/>
              <a:t>karena</a:t>
            </a:r>
            <a:r>
              <a:rPr lang="en-US" sz="3000" dirty="0" smtClean="0"/>
              <a:t> </a:t>
            </a:r>
            <a:r>
              <a:rPr lang="en-US" sz="3000" dirty="0" err="1" smtClean="0"/>
              <a:t>adanya</a:t>
            </a:r>
            <a:r>
              <a:rPr lang="en-US" sz="3000" dirty="0" smtClean="0"/>
              <a:t> </a:t>
            </a:r>
            <a:r>
              <a:rPr lang="en-US" sz="3000" dirty="0" err="1" smtClean="0"/>
              <a:t>perbedaan</a:t>
            </a:r>
            <a:r>
              <a:rPr lang="en-US" sz="3000" dirty="0" smtClean="0"/>
              <a:t> </a:t>
            </a:r>
            <a:r>
              <a:rPr lang="en-US" sz="3000" dirty="0" err="1" smtClean="0"/>
              <a:t>persepsi</a:t>
            </a:r>
            <a:r>
              <a:rPr lang="en-US" sz="3000" dirty="0" smtClean="0"/>
              <a:t>, </a:t>
            </a:r>
            <a:r>
              <a:rPr lang="en-US" sz="3000" dirty="0" err="1" smtClean="0"/>
              <a:t>tujuan</a:t>
            </a:r>
            <a:r>
              <a:rPr lang="en-US" sz="3000" dirty="0" smtClean="0"/>
              <a:t>,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intensi</a:t>
            </a:r>
            <a:endParaRPr lang="en-US" sz="3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8613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87</TotalTime>
  <Words>459</Words>
  <Application>Microsoft Macintosh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Group Behavior, Teams, and Conflict</vt:lpstr>
      <vt:lpstr>Group Dynamics</vt:lpstr>
      <vt:lpstr>Reasons for Joining Groups</vt:lpstr>
      <vt:lpstr>Factors Affecting Group Performance</vt:lpstr>
      <vt:lpstr>Presence of Others: Social Facilitation and Inhibition</vt:lpstr>
      <vt:lpstr>Slide 6</vt:lpstr>
      <vt:lpstr>Types of Teams</vt:lpstr>
      <vt:lpstr>Slide 8</vt:lpstr>
      <vt:lpstr>Konflik Dalam Kelompok </vt:lpstr>
      <vt:lpstr>Dua tipe konflik</vt:lpstr>
      <vt:lpstr>Tipe-tipe konflik</vt:lpstr>
      <vt:lpstr>Sebab-sebab terjadinya konflik</vt:lpstr>
      <vt:lpstr>Cara tertentu yang digunakan orang dalam menghadapi konflik</vt:lpstr>
      <vt:lpstr>Cara-cara untuk menyelesaikan konflik</vt:lpstr>
      <vt:lpstr>Tipe-tipe penyelesaian konflik dengan bantuan pihak ketiga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Conflict</dc:title>
  <dc:creator>Eriska Yunisha</dc:creator>
  <cp:lastModifiedBy>User</cp:lastModifiedBy>
  <cp:revision>9</cp:revision>
  <dcterms:created xsi:type="dcterms:W3CDTF">2015-10-23T08:26:16Z</dcterms:created>
  <dcterms:modified xsi:type="dcterms:W3CDTF">2015-12-21T09:33:30Z</dcterms:modified>
</cp:coreProperties>
</file>