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6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3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5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0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7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9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6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5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365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US" sz="1350">
              <a:solidFill>
                <a:prstClr val="white"/>
              </a:solidFill>
              <a:latin typeface="Gill Sans MT" panose="020B0502020104020203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B18E4-E857-422C-A908-26E14993E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965" y="1505022"/>
            <a:ext cx="2633425" cy="1959308"/>
          </a:xfrm>
        </p:spPr>
        <p:txBody>
          <a:bodyPr anchor="ctr">
            <a:normAutofit/>
          </a:bodyPr>
          <a:lstStyle/>
          <a:p>
            <a:r>
              <a:rPr lang="en-ID" sz="2800"/>
              <a:t>07 PENELITIAN</a:t>
            </a:r>
            <a:br>
              <a:rPr lang="en-ID" sz="2800"/>
            </a:br>
            <a:r>
              <a:rPr lang="en-ID" sz="2800"/>
              <a:t>DESKRIPTIF</a:t>
            </a:r>
            <a:endParaRPr lang="en-ID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EDC2B-2624-4776-BD61-7A14BCED6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966" y="3464331"/>
            <a:ext cx="2633425" cy="1634836"/>
          </a:xfrm>
        </p:spPr>
        <p:txBody>
          <a:bodyPr anchor="t">
            <a:normAutofit/>
          </a:bodyPr>
          <a:lstStyle/>
          <a:p>
            <a:r>
              <a:rPr lang="en-ID" sz="1650"/>
              <a:t>Kuliah 07</a:t>
            </a:r>
          </a:p>
          <a:p>
            <a:r>
              <a:rPr lang="en-ID">
                <a:solidFill>
                  <a:schemeClr val="tx1"/>
                </a:solidFill>
              </a:rPr>
              <a:t>METODOLOGI PENELITIAN &amp; STATISTIK DESKRIPTIF</a:t>
            </a:r>
            <a:endParaRPr lang="en-US"/>
          </a:p>
          <a:p>
            <a:r>
              <a:rPr lang="en-US"/>
              <a:t>(Aries Yulianto, s.psi., m.si)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965" y="1200151"/>
            <a:ext cx="2633425" cy="6857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4C3272-8289-4E0B-A01D-07338CC4D9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33" r="11600" b="-1"/>
          <a:stretch/>
        </p:blipFill>
        <p:spPr>
          <a:xfrm>
            <a:off x="3490722" y="857257"/>
            <a:ext cx="5653279" cy="514349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4EBE1E4-8A9B-4BAC-B238-7B4C689D0C1D}"/>
              </a:ext>
            </a:extLst>
          </p:cNvPr>
          <p:cNvSpPr txBox="1">
            <a:spLocks/>
          </p:cNvSpPr>
          <p:nvPr/>
        </p:nvSpPr>
        <p:spPr>
          <a:xfrm>
            <a:off x="380737" y="5170506"/>
            <a:ext cx="3188230" cy="830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C h A P t E R 6</a:t>
            </a:r>
            <a:br>
              <a:rPr lang="en-US">
                <a:solidFill>
                  <a:srgbClr val="FFFF00"/>
                </a:solidFill>
              </a:rPr>
            </a:br>
            <a:r>
              <a:rPr lang="en-ID">
                <a:solidFill>
                  <a:srgbClr val="FFFF00"/>
                </a:solidFill>
              </a:rPr>
              <a:t>The Descriptive Research Strategy</a:t>
            </a:r>
          </a:p>
        </p:txBody>
      </p:sp>
    </p:spTree>
    <p:extLst>
      <p:ext uri="{BB962C8B-B14F-4D97-AF65-F5344CB8AC3E}">
        <p14:creationId xmlns:p14="http://schemas.microsoft.com/office/powerpoint/2010/main" val="2735656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3B21-6F17-466E-BD4D-34EABD7C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67786"/>
          </a:xfrm>
        </p:spPr>
        <p:txBody>
          <a:bodyPr>
            <a:normAutofit/>
          </a:bodyPr>
          <a:lstStyle/>
          <a:p>
            <a:r>
              <a:rPr lang="en-ID"/>
              <a:t>1. The Observational Research Design </a:t>
            </a:r>
            <a:endParaRPr lang="en-ID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2C84-837A-426E-8B25-522FB2E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73381"/>
            <a:ext cx="8272211" cy="4641273"/>
          </a:xfrm>
        </p:spPr>
        <p:txBody>
          <a:bodyPr anchor="t" anchorCtr="0">
            <a:noAutofit/>
          </a:bodyPr>
          <a:lstStyle/>
          <a:p>
            <a:pPr marL="263525" indent="-2635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</a:rPr>
              <a:t>A. behavioral observation</a:t>
            </a:r>
          </a:p>
          <a:p>
            <a:pPr marL="539750" indent="-1793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D" sz="1800">
                <a:latin typeface="Arial" panose="020B0604020202020204" pitchFamily="34" charset="0"/>
                <a:cs typeface="Arial" panose="020B0604020202020204" pitchFamily="34" charset="0"/>
              </a:rPr>
              <a:t>Sampling Observations </a:t>
            </a:r>
            <a:br>
              <a:rPr lang="en-ID" sz="1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3 procedures of sampling observations: (p.317)</a:t>
            </a:r>
          </a:p>
          <a:p>
            <a:pPr marL="539750" indent="-1793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Time sampling </a:t>
            </a:r>
          </a:p>
          <a:p>
            <a:pPr marL="539750" indent="-1793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Event sampling</a:t>
            </a:r>
          </a:p>
          <a:p>
            <a:pPr marL="539750" indent="-1793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Individual sampling </a:t>
            </a:r>
          </a:p>
        </p:txBody>
      </p:sp>
    </p:spTree>
    <p:extLst>
      <p:ext uri="{BB962C8B-B14F-4D97-AF65-F5344CB8AC3E}">
        <p14:creationId xmlns:p14="http://schemas.microsoft.com/office/powerpoint/2010/main" val="5742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3B21-6F17-466E-BD4D-34EABD7C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67786"/>
          </a:xfrm>
        </p:spPr>
        <p:txBody>
          <a:bodyPr>
            <a:normAutofit/>
          </a:bodyPr>
          <a:lstStyle/>
          <a:p>
            <a:r>
              <a:rPr lang="en-ID"/>
              <a:t>1. The Observational Research Design </a:t>
            </a:r>
            <a:endParaRPr lang="en-ID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2C84-837A-426E-8B25-522FB2E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773381"/>
            <a:ext cx="8272211" cy="4641273"/>
          </a:xfrm>
        </p:spPr>
        <p:txBody>
          <a:bodyPr anchor="t" anchorCtr="0">
            <a:noAutofit/>
          </a:bodyPr>
          <a:lstStyle/>
          <a:p>
            <a:pPr marL="263525" indent="-26352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FF0000"/>
                </a:solidFill>
              </a:rPr>
              <a:t>A. behavioral observation</a:t>
            </a:r>
          </a:p>
          <a:p>
            <a:pPr marL="5397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Types of observation: (p.319)</a:t>
            </a:r>
          </a:p>
          <a:p>
            <a:pPr marL="9842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1. Naturalistic Observation </a:t>
            </a:r>
          </a:p>
          <a:p>
            <a:pPr marL="9842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2. </a:t>
            </a:r>
            <a:r>
              <a:rPr lang="en-ID" sz="2000"/>
              <a:t>Participant Observation </a:t>
            </a:r>
            <a:br>
              <a:rPr lang="en-ID" sz="2000"/>
            </a:br>
            <a:r>
              <a:rPr lang="en-ID" sz="2000"/>
              <a:t>3. Contrived Observation </a:t>
            </a:r>
            <a:endParaRPr 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3B21-6F17-466E-BD4D-34EABD7C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67786"/>
          </a:xfrm>
        </p:spPr>
        <p:txBody>
          <a:bodyPr>
            <a:normAutofit/>
          </a:bodyPr>
          <a:lstStyle/>
          <a:p>
            <a:r>
              <a:rPr lang="en-ID"/>
              <a:t>1. The Observational Research Design </a:t>
            </a:r>
            <a:endParaRPr lang="en-ID" b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47B218-5CB1-4708-BB26-24B1FF210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4C6E54-7619-4B83-85DD-04F40570A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94" y="1898939"/>
            <a:ext cx="8553210" cy="319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5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91B4-1D37-40F0-8D3A-BED2516D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2. The Survey Research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2562-4E36-4580-95B4-3C8DF48E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/>
              <a:t>a research study that uses a survey to obtain a description of a particular group of individuals. (p. 323)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ID" sz="1800"/>
              <a:t>Types of Questions:</a:t>
            </a:r>
          </a:p>
          <a:p>
            <a:pPr marL="606425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D" sz="1800"/>
              <a:t>Open-Ended Questions (p.324)</a:t>
            </a:r>
          </a:p>
          <a:p>
            <a:pPr marL="606425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D" sz="1800"/>
              <a:t>Restricted Questions (p.325)</a:t>
            </a:r>
          </a:p>
          <a:p>
            <a:pPr marL="606425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ID" sz="1800"/>
              <a:t>Rating-Scale Questions (p.325)</a:t>
            </a:r>
          </a:p>
        </p:txBody>
      </p:sp>
    </p:spTree>
    <p:extLst>
      <p:ext uri="{BB962C8B-B14F-4D97-AF65-F5344CB8AC3E}">
        <p14:creationId xmlns:p14="http://schemas.microsoft.com/office/powerpoint/2010/main" val="340095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91B4-1D37-40F0-8D3A-BED2516D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2. The Survey Research Design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16A1FE-95C4-4B22-A90D-79C365548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DBE0A7-5B49-427B-8ED3-B83215990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94" y="2104592"/>
            <a:ext cx="7856581" cy="405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91B4-1D37-40F0-8D3A-BED2516D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3. The Case Study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2562-4E36-4580-95B4-3C8DF48E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/>
              <a:t>The </a:t>
            </a:r>
            <a:r>
              <a:rPr lang="en-US" sz="1800" b="1"/>
              <a:t>case study design </a:t>
            </a:r>
            <a:r>
              <a:rPr lang="en-US" sz="1800"/>
              <a:t>involves the in-depth study and detailed description of a single individual (or a very small group). A case study may involve an intervention or treatment administered by the researcher. When a case study does not include any treatment or intervention, it often is called a </a:t>
            </a:r>
            <a:r>
              <a:rPr lang="en-US" sz="1800" b="1"/>
              <a:t>case history</a:t>
            </a:r>
            <a:r>
              <a:rPr lang="en-US" sz="1800"/>
              <a:t>. (p. 334)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/>
              <a:t>Applications of the Case study Design:</a:t>
            </a:r>
          </a:p>
          <a:p>
            <a:pPr marL="65405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/>
              <a:t>Rare Phenomena and Unusual Clinical Cases (p.335)</a:t>
            </a:r>
          </a:p>
          <a:p>
            <a:pPr marL="65405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/>
              <a:t>New Therapy Methods or Applications (p.335)</a:t>
            </a:r>
            <a:br>
              <a:rPr lang="en-US" sz="1800"/>
            </a:br>
            <a:br>
              <a:rPr lang="en-US" sz="1800"/>
            </a:br>
            <a:endParaRPr lang="en-ID" sz="1800"/>
          </a:p>
        </p:txBody>
      </p:sp>
    </p:spTree>
    <p:extLst>
      <p:ext uri="{BB962C8B-B14F-4D97-AF65-F5344CB8AC3E}">
        <p14:creationId xmlns:p14="http://schemas.microsoft.com/office/powerpoint/2010/main" val="53898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91B4-1D37-40F0-8D3A-BED2516DE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3. The Case Study Design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D54F92-6923-4519-8CAC-ADDF70CFA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024ACF-978C-40D2-8F9B-D5D6ADB02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94" y="2209799"/>
            <a:ext cx="7739506" cy="363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5908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2524"/>
      </a:dk2>
      <a:lt2>
        <a:srgbClr val="E8E8E2"/>
      </a:lt2>
      <a:accent1>
        <a:srgbClr val="8CA5CD"/>
      </a:accent1>
      <a:accent2>
        <a:srgbClr val="7876C3"/>
      </a:accent2>
      <a:accent3>
        <a:srgbClr val="AB8FCE"/>
      </a:accent3>
      <a:accent4>
        <a:srgbClr val="C39876"/>
      </a:accent4>
      <a:accent5>
        <a:srgbClr val="ACA477"/>
      </a:accent5>
      <a:accent6>
        <a:srgbClr val="99AC68"/>
      </a:accent6>
      <a:hlink>
        <a:srgbClr val="848651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237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 2</vt:lpstr>
      <vt:lpstr>DividendVTI</vt:lpstr>
      <vt:lpstr>07 PENELITIAN DESKRIPTIF</vt:lpstr>
      <vt:lpstr>1. The Observational Research Design </vt:lpstr>
      <vt:lpstr>1. The Observational Research Design </vt:lpstr>
      <vt:lpstr>1. The Observational Research Design </vt:lpstr>
      <vt:lpstr>2. The Survey Research Design </vt:lpstr>
      <vt:lpstr>2. The Survey Research Design </vt:lpstr>
      <vt:lpstr>3. The Case Study Design </vt:lpstr>
      <vt:lpstr>3. The Case Study Design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&amp; STATISTIK DESKRIPTIF</dc:title>
  <dc:creator>aries yulianto</dc:creator>
  <cp:lastModifiedBy>aries yulianto</cp:lastModifiedBy>
  <cp:revision>39</cp:revision>
  <dcterms:created xsi:type="dcterms:W3CDTF">2019-08-22T08:01:58Z</dcterms:created>
  <dcterms:modified xsi:type="dcterms:W3CDTF">2019-09-04T04:35:30Z</dcterms:modified>
</cp:coreProperties>
</file>