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66" r:id="rId4"/>
    <p:sldId id="267" r:id="rId5"/>
    <p:sldId id="265" r:id="rId6"/>
    <p:sldId id="260" r:id="rId7"/>
    <p:sldId id="261" r:id="rId8"/>
    <p:sldId id="262" r:id="rId9"/>
    <p:sldId id="263" r:id="rId10"/>
    <p:sldId id="259" r:id="rId11"/>
    <p:sldId id="257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446EB47-2F5A-46F4-8799-2106FE75F934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B35C847-D073-44C4-AC7E-98599132F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EB47-2F5A-46F4-8799-2106FE75F934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C847-D073-44C4-AC7E-98599132F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EB47-2F5A-46F4-8799-2106FE75F934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C847-D073-44C4-AC7E-98599132F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446EB47-2F5A-46F4-8799-2106FE75F934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C847-D073-44C4-AC7E-98599132F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446EB47-2F5A-46F4-8799-2106FE75F934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B35C847-D073-44C4-AC7E-98599132F3C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446EB47-2F5A-46F4-8799-2106FE75F934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B35C847-D073-44C4-AC7E-98599132F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446EB47-2F5A-46F4-8799-2106FE75F934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B35C847-D073-44C4-AC7E-98599132F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EB47-2F5A-46F4-8799-2106FE75F934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5C847-D073-44C4-AC7E-98599132F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446EB47-2F5A-46F4-8799-2106FE75F934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B35C847-D073-44C4-AC7E-98599132F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446EB47-2F5A-46F4-8799-2106FE75F934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B35C847-D073-44C4-AC7E-98599132F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446EB47-2F5A-46F4-8799-2106FE75F934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B35C847-D073-44C4-AC7E-98599132F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446EB47-2F5A-46F4-8799-2106FE75F934}" type="datetimeFigureOut">
              <a:rPr lang="en-US" smtClean="0"/>
              <a:pPr/>
              <a:t>12/18/2015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B35C847-D073-44C4-AC7E-98599132F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laporankita@gmail.com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laporankita@gmail.com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laporankita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1"/>
            <a:ext cx="8062912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>
                <a:latin typeface="Cooper Black" pitchFamily="18" charset="0"/>
              </a:rPr>
              <a:t>Rencana</a:t>
            </a:r>
            <a:r>
              <a:rPr lang="en-US" sz="4000" dirty="0" smtClean="0">
                <a:latin typeface="Cooper Black" pitchFamily="18" charset="0"/>
              </a:rPr>
              <a:t> </a:t>
            </a:r>
            <a:r>
              <a:rPr lang="en-US" sz="4000" dirty="0" err="1" smtClean="0">
                <a:latin typeface="Cooper Black" pitchFamily="18" charset="0"/>
              </a:rPr>
              <a:t>Tugas</a:t>
            </a:r>
            <a:r>
              <a:rPr lang="en-US" sz="4000" dirty="0" smtClean="0">
                <a:latin typeface="Cooper Black" pitchFamily="18" charset="0"/>
              </a:rPr>
              <a:t> </a:t>
            </a:r>
            <a:r>
              <a:rPr lang="en-US" sz="4000" dirty="0" err="1" smtClean="0">
                <a:latin typeface="Cooper Black" pitchFamily="18" charset="0"/>
              </a:rPr>
              <a:t>Akhir</a:t>
            </a:r>
            <a:r>
              <a:rPr lang="en-US" sz="4000" dirty="0" smtClean="0">
                <a:latin typeface="Cooper Black" pitchFamily="18" charset="0"/>
              </a:rPr>
              <a:t> - UAS</a:t>
            </a:r>
            <a:endParaRPr lang="en-US" sz="4000" dirty="0">
              <a:latin typeface="Cooper Black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38200" y="1600200"/>
            <a:ext cx="7391400" cy="3962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id-ID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Karena tanggal 25 dan 1 Januari adalah libur nasional, maka kuliah dialihkan menjadi pekerjaan rumah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kelompok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id-ID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dan mahasiswa dianggap hadir, jika menyelesaikan tugas pada waktunya.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id-ID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Tanggal 24 Desember 2015, jam 24.00 adalah batas akhir penyerahan kertas konsep beserta rancangan sketch (poster-kaos) dan skenario (film).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id-ID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Tanggal 25 Desember-7 Januari adalah pengerjaan tugas akhir (di luar kelas).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id-ID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Tanggal 8 Januari (tentatif, tergantung jadwal dari BAP) adalah UAS, berupa presentasi produk tugas akhir (kaos, poster, film).</a:t>
            </a:r>
            <a:endParaRPr kumimoji="0" lang="id-ID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1"/>
            <a:ext cx="8062912" cy="11430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Cooper Black" pitchFamily="18" charset="0"/>
              </a:rPr>
              <a:t>POSTER</a:t>
            </a:r>
            <a:endParaRPr lang="en-US" sz="6000" dirty="0"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1600200"/>
            <a:ext cx="8062912" cy="4876800"/>
          </a:xfrm>
        </p:spPr>
        <p:txBody>
          <a:bodyPr>
            <a:normAutofit fontScale="92500" lnSpcReduction="20000"/>
          </a:bodyPr>
          <a:lstStyle/>
          <a:p>
            <a:pPr lvl="1" algn="l"/>
            <a:r>
              <a:rPr lang="id-ID" sz="2800" dirty="0" smtClean="0"/>
              <a:t>Konsep </a:t>
            </a:r>
            <a:r>
              <a:rPr lang="id-ID" sz="2800" dirty="0" smtClean="0"/>
              <a:t>akhir: dikirim by email ke </a:t>
            </a:r>
            <a:r>
              <a:rPr lang="id-ID" sz="2800" u="sng" dirty="0" smtClean="0">
                <a:hlinkClick r:id="rId2"/>
              </a:rPr>
              <a:t>laporankita@gmail.com</a:t>
            </a:r>
            <a:r>
              <a:rPr lang="id-ID" sz="2800" dirty="0" smtClean="0"/>
              <a:t> tanggal 24 Desember 2015 (24.00) dalam bentuk microsoft world. Judul file: Kelas (pagi/siang) kelompok....</a:t>
            </a:r>
            <a:endParaRPr lang="en-US" sz="4000" dirty="0" smtClean="0"/>
          </a:p>
          <a:p>
            <a:pPr lvl="2" algn="l">
              <a:buFont typeface="Arial" pitchFamily="34" charset="0"/>
              <a:buChar char="•"/>
            </a:pPr>
            <a:r>
              <a:rPr lang="en-US" dirty="0" err="1" smtClean="0"/>
              <a:t>Kelompok</a:t>
            </a:r>
            <a:r>
              <a:rPr lang="en-US" dirty="0" smtClean="0"/>
              <a:t>:…….</a:t>
            </a:r>
            <a:endParaRPr lang="en-US" sz="3600" dirty="0" smtClean="0"/>
          </a:p>
          <a:p>
            <a:pPr lvl="2" algn="l">
              <a:buFont typeface="Arial" pitchFamily="34" charset="0"/>
              <a:buChar char="•"/>
            </a:pPr>
            <a:r>
              <a:rPr lang="id-ID" dirty="0" smtClean="0"/>
              <a:t>Jenis: Poster</a:t>
            </a:r>
            <a:endParaRPr lang="en-US" sz="3600" dirty="0" smtClean="0"/>
          </a:p>
          <a:p>
            <a:pPr lvl="2" algn="l">
              <a:buFont typeface="Arial" pitchFamily="34" charset="0"/>
              <a:buChar char="•"/>
            </a:pPr>
            <a:r>
              <a:rPr lang="id-ID" dirty="0" smtClean="0"/>
              <a:t>Judul fix</a:t>
            </a:r>
            <a:endParaRPr lang="en-US" sz="3600" dirty="0" smtClean="0"/>
          </a:p>
          <a:p>
            <a:pPr lvl="2" algn="l">
              <a:buFont typeface="Arial" pitchFamily="34" charset="0"/>
              <a:buChar char="•"/>
            </a:pPr>
            <a:r>
              <a:rPr lang="id-ID" dirty="0" smtClean="0"/>
              <a:t>Latar belakang masalah</a:t>
            </a:r>
            <a:endParaRPr lang="en-US" sz="3600" dirty="0" smtClean="0"/>
          </a:p>
          <a:p>
            <a:pPr lvl="2" algn="l">
              <a:buFont typeface="Arial" pitchFamily="34" charset="0"/>
              <a:buChar char="•"/>
            </a:pPr>
            <a:r>
              <a:rPr lang="id-ID" dirty="0" smtClean="0"/>
              <a:t>Pesan yang ingin disampaikan</a:t>
            </a:r>
            <a:endParaRPr lang="en-US" sz="3600" dirty="0" smtClean="0"/>
          </a:p>
          <a:p>
            <a:pPr lvl="2" algn="l">
              <a:buFont typeface="Arial" pitchFamily="34" charset="0"/>
              <a:buChar char="•"/>
            </a:pPr>
            <a:r>
              <a:rPr lang="id-ID" dirty="0" smtClean="0"/>
              <a:t>Signifikansi pesan (Mengapa penting mengangkat isu dan pesan ini?)</a:t>
            </a:r>
            <a:endParaRPr lang="en-US" sz="3600" dirty="0" smtClean="0"/>
          </a:p>
          <a:p>
            <a:pPr lvl="2" algn="l">
              <a:buFont typeface="Arial" pitchFamily="34" charset="0"/>
              <a:buChar char="•"/>
            </a:pPr>
            <a:r>
              <a:rPr lang="id-ID" dirty="0" smtClean="0"/>
              <a:t>Sketsa poster (JPEG) </a:t>
            </a:r>
            <a:endParaRPr lang="en-US" sz="3600" dirty="0" smtClean="0"/>
          </a:p>
          <a:p>
            <a:pPr lvl="1" algn="l"/>
            <a:r>
              <a:rPr lang="id-ID" sz="2800" dirty="0" smtClean="0"/>
              <a:t>Hasil akhir yang dipresentasikan: 1 buah poster A3 + Frame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1"/>
            <a:ext cx="8062912" cy="11430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Cooper Black" pitchFamily="18" charset="0"/>
              </a:rPr>
              <a:t>KAOS</a:t>
            </a:r>
            <a:endParaRPr lang="en-US" sz="6000" dirty="0"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1600200"/>
            <a:ext cx="8062912" cy="4876800"/>
          </a:xfrm>
        </p:spPr>
        <p:txBody>
          <a:bodyPr>
            <a:normAutofit fontScale="85000" lnSpcReduction="20000"/>
          </a:bodyPr>
          <a:lstStyle/>
          <a:p>
            <a:pPr lvl="1" algn="l"/>
            <a:r>
              <a:rPr lang="id-ID" sz="2800" dirty="0" smtClean="0"/>
              <a:t>Konsep akhir: dikirim by email ke </a:t>
            </a:r>
            <a:r>
              <a:rPr lang="id-ID" sz="2800" u="sng" dirty="0" smtClean="0">
                <a:hlinkClick r:id="rId2"/>
              </a:rPr>
              <a:t>laporankita@gmail.com</a:t>
            </a:r>
            <a:r>
              <a:rPr lang="id-ID" sz="2800" dirty="0" smtClean="0"/>
              <a:t> tanggal 24 Desember 2015 (24.00) dalam bentuk microsoft world. Judul email dan judul file: Kelas (pagi/siang) kelompok....</a:t>
            </a:r>
            <a:endParaRPr lang="en-US" sz="4000" dirty="0" smtClean="0"/>
          </a:p>
          <a:p>
            <a:pPr lvl="2" algn="l">
              <a:buFont typeface="Arial" pitchFamily="34" charset="0"/>
              <a:buChar char="•"/>
            </a:pPr>
            <a:r>
              <a:rPr lang="en-US" dirty="0" err="1" smtClean="0"/>
              <a:t>Kelompok</a:t>
            </a:r>
            <a:r>
              <a:rPr lang="en-US" dirty="0" smtClean="0"/>
              <a:t>:…………….</a:t>
            </a:r>
            <a:endParaRPr lang="en-US" sz="3600" dirty="0" smtClean="0"/>
          </a:p>
          <a:p>
            <a:pPr lvl="2" algn="l">
              <a:buFont typeface="Arial" pitchFamily="34" charset="0"/>
              <a:buChar char="•"/>
            </a:pPr>
            <a:r>
              <a:rPr lang="id-ID" dirty="0" smtClean="0"/>
              <a:t>Jenis: T-Shirt</a:t>
            </a:r>
            <a:endParaRPr lang="en-US" sz="3600" dirty="0" smtClean="0"/>
          </a:p>
          <a:p>
            <a:pPr lvl="2" algn="l">
              <a:buFont typeface="Arial" pitchFamily="34" charset="0"/>
              <a:buChar char="•"/>
            </a:pPr>
            <a:r>
              <a:rPr lang="id-ID" dirty="0" smtClean="0"/>
              <a:t>Judul fix</a:t>
            </a:r>
            <a:endParaRPr lang="en-US" sz="3600" dirty="0" smtClean="0"/>
          </a:p>
          <a:p>
            <a:pPr lvl="2" algn="l">
              <a:buFont typeface="Arial" pitchFamily="34" charset="0"/>
              <a:buChar char="•"/>
            </a:pPr>
            <a:r>
              <a:rPr lang="id-ID" dirty="0" smtClean="0"/>
              <a:t>Latar belakang masalah</a:t>
            </a:r>
            <a:endParaRPr lang="en-US" sz="3600" dirty="0" smtClean="0"/>
          </a:p>
          <a:p>
            <a:pPr lvl="2" algn="l">
              <a:buFont typeface="Arial" pitchFamily="34" charset="0"/>
              <a:buChar char="•"/>
            </a:pPr>
            <a:r>
              <a:rPr lang="id-ID" dirty="0" smtClean="0"/>
              <a:t>Pesan yang ingin disampaikan</a:t>
            </a:r>
            <a:endParaRPr lang="en-US" sz="3600" dirty="0" smtClean="0"/>
          </a:p>
          <a:p>
            <a:pPr lvl="2" algn="l">
              <a:buFont typeface="Arial" pitchFamily="34" charset="0"/>
              <a:buChar char="•"/>
            </a:pPr>
            <a:r>
              <a:rPr lang="id-ID" dirty="0" smtClean="0"/>
              <a:t>Signifikansi pesan (Mengapa penting mengangkat isu dan pesan ini?)</a:t>
            </a:r>
            <a:endParaRPr lang="en-US" sz="3600" dirty="0" smtClean="0"/>
          </a:p>
          <a:p>
            <a:pPr lvl="2" algn="l">
              <a:buFont typeface="Arial" pitchFamily="34" charset="0"/>
              <a:buChar char="•"/>
            </a:pPr>
            <a:r>
              <a:rPr lang="id-ID" dirty="0" smtClean="0"/>
              <a:t>Sketsa desain T-Shirt (JPEG) </a:t>
            </a:r>
            <a:endParaRPr lang="en-US" sz="3600" dirty="0" smtClean="0"/>
          </a:p>
          <a:p>
            <a:pPr lvl="1" algn="l"/>
            <a:r>
              <a:rPr lang="id-ID" sz="2800" dirty="0" smtClean="0"/>
              <a:t>Hasil akhir yang dipresentasikan: 2 buah Tshirt + Frame (Depan &amp; belakang)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1"/>
            <a:ext cx="8062912" cy="11430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Cooper Black" pitchFamily="18" charset="0"/>
              </a:rPr>
              <a:t>FILM</a:t>
            </a:r>
            <a:endParaRPr lang="en-US" sz="6000" dirty="0"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1600200"/>
            <a:ext cx="8062912" cy="4876800"/>
          </a:xfrm>
        </p:spPr>
        <p:txBody>
          <a:bodyPr>
            <a:normAutofit fontScale="85000" lnSpcReduction="20000"/>
          </a:bodyPr>
          <a:lstStyle/>
          <a:p>
            <a:pPr lvl="1" algn="l"/>
            <a:r>
              <a:rPr lang="id-ID" sz="2800" dirty="0" smtClean="0"/>
              <a:t>Konsep akhir: dikirim by email ke </a:t>
            </a:r>
            <a:r>
              <a:rPr lang="id-ID" sz="2800" u="sng" dirty="0" smtClean="0">
                <a:hlinkClick r:id="rId2"/>
              </a:rPr>
              <a:t>laporankita@gmail.com</a:t>
            </a:r>
            <a:r>
              <a:rPr lang="id-ID" sz="2800" dirty="0" smtClean="0"/>
              <a:t> tanggal 24 Desember 2015 (24.00) dalam bentuk microsoft world. Judul email dan judul file: Kelas (pagi/siang) kelompok</a:t>
            </a:r>
            <a:r>
              <a:rPr lang="id-ID" sz="2800" dirty="0" smtClean="0"/>
              <a:t>....</a:t>
            </a:r>
            <a:r>
              <a:rPr lang="en-US" sz="2800" dirty="0" smtClean="0"/>
              <a:t> </a:t>
            </a:r>
            <a:r>
              <a:rPr lang="en-US" sz="2400" dirty="0" smtClean="0"/>
              <a:t>Film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Iklan</a:t>
            </a:r>
            <a:r>
              <a:rPr lang="en-US" sz="2400" dirty="0" smtClean="0"/>
              <a:t>/</a:t>
            </a:r>
            <a:r>
              <a:rPr lang="en-US" sz="2400" dirty="0" err="1" smtClean="0"/>
              <a:t>kampanye</a:t>
            </a:r>
            <a:r>
              <a:rPr lang="en-US" sz="2400" dirty="0" smtClean="0"/>
              <a:t>/drama (1-5 </a:t>
            </a:r>
            <a:r>
              <a:rPr lang="en-US" sz="2400" dirty="0" err="1" smtClean="0"/>
              <a:t>menit</a:t>
            </a:r>
            <a:r>
              <a:rPr lang="en-US" sz="2400" dirty="0" smtClean="0"/>
              <a:t>)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Dokumenter</a:t>
            </a:r>
            <a:r>
              <a:rPr lang="en-US" sz="2400" dirty="0" smtClean="0"/>
              <a:t> (7-10 </a:t>
            </a:r>
            <a:r>
              <a:rPr lang="en-US" sz="2400" dirty="0" err="1" smtClean="0"/>
              <a:t>menit</a:t>
            </a:r>
            <a:r>
              <a:rPr lang="en-US" sz="2400" dirty="0" smtClean="0"/>
              <a:t>)</a:t>
            </a:r>
            <a:endParaRPr lang="en-US" sz="2800" dirty="0" smtClean="0"/>
          </a:p>
          <a:p>
            <a:pPr lvl="2" algn="l">
              <a:buFont typeface="Arial" pitchFamily="34" charset="0"/>
              <a:buChar char="•"/>
            </a:pPr>
            <a:r>
              <a:rPr lang="id-ID" dirty="0" smtClean="0"/>
              <a:t>Jenis</a:t>
            </a:r>
            <a:r>
              <a:rPr lang="id-ID" dirty="0" smtClean="0"/>
              <a:t>: Film pendek</a:t>
            </a:r>
            <a:endParaRPr lang="en-US" sz="3600" dirty="0" smtClean="0"/>
          </a:p>
          <a:p>
            <a:pPr lvl="2" algn="l">
              <a:buFont typeface="Arial" pitchFamily="34" charset="0"/>
              <a:buChar char="•"/>
            </a:pPr>
            <a:r>
              <a:rPr lang="id-ID" dirty="0" smtClean="0"/>
              <a:t>Judul fix</a:t>
            </a:r>
            <a:endParaRPr lang="en-US" sz="3600" dirty="0" smtClean="0"/>
          </a:p>
          <a:p>
            <a:pPr lvl="2" algn="l">
              <a:buFont typeface="Arial" pitchFamily="34" charset="0"/>
              <a:buChar char="•"/>
            </a:pPr>
            <a:r>
              <a:rPr lang="id-ID" dirty="0" smtClean="0"/>
              <a:t>Latar belakang masalah</a:t>
            </a:r>
            <a:endParaRPr lang="en-US" sz="3600" dirty="0" smtClean="0"/>
          </a:p>
          <a:p>
            <a:pPr lvl="2" algn="l">
              <a:buFont typeface="Arial" pitchFamily="34" charset="0"/>
              <a:buChar char="•"/>
            </a:pPr>
            <a:r>
              <a:rPr lang="id-ID" dirty="0" smtClean="0"/>
              <a:t>Pesan yang ingin disampaikan</a:t>
            </a:r>
            <a:endParaRPr lang="en-US" sz="3600" dirty="0" smtClean="0"/>
          </a:p>
          <a:p>
            <a:pPr lvl="2" algn="l">
              <a:buFont typeface="Arial" pitchFamily="34" charset="0"/>
              <a:buChar char="•"/>
            </a:pPr>
            <a:r>
              <a:rPr lang="id-ID" dirty="0" smtClean="0"/>
              <a:t>Signifikansi pesan (Mengapa penting mengangkat isu dan pesan ini?)</a:t>
            </a:r>
            <a:endParaRPr lang="en-US" sz="3600" dirty="0" smtClean="0"/>
          </a:p>
          <a:p>
            <a:pPr lvl="2" algn="l">
              <a:buFont typeface="Arial" pitchFamily="34" charset="0"/>
              <a:buChar char="•"/>
            </a:pPr>
            <a:r>
              <a:rPr lang="id-ID" dirty="0" smtClean="0"/>
              <a:t>Rancangan detail skenario dan scene</a:t>
            </a:r>
            <a:endParaRPr lang="en-US" sz="3600" dirty="0" smtClean="0"/>
          </a:p>
          <a:p>
            <a:pPr lvl="1" algn="l"/>
            <a:r>
              <a:rPr lang="id-ID" sz="2800" dirty="0" smtClean="0"/>
              <a:t>Hasil akhir yang dipresentasikan: File film dalam flash disk/DVD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90600"/>
            <a:ext cx="8062912" cy="1143000"/>
          </a:xfrm>
        </p:spPr>
        <p:txBody>
          <a:bodyPr>
            <a:noAutofit/>
          </a:bodyPr>
          <a:lstStyle/>
          <a:p>
            <a:pPr algn="ctr"/>
            <a:r>
              <a:rPr lang="en-US" sz="6000" dirty="0" err="1" smtClean="0">
                <a:latin typeface="Cooper Black" pitchFamily="18" charset="0"/>
              </a:rPr>
              <a:t>Pra</a:t>
            </a:r>
            <a:r>
              <a:rPr lang="en-US" sz="6000" dirty="0" smtClean="0">
                <a:latin typeface="Cooper Black" pitchFamily="18" charset="0"/>
              </a:rPr>
              <a:t>-UAS</a:t>
            </a:r>
            <a:endParaRPr lang="en-US" sz="6000" dirty="0">
              <a:latin typeface="Cooper Black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1">
                    <a:lumMod val="95000"/>
                  </a:schemeClr>
                </a:solidFill>
              </a:rPr>
              <a:t>18 </a:t>
            </a:r>
            <a:r>
              <a:rPr lang="en-US" sz="4800" b="1" dirty="0" err="1" smtClean="0">
                <a:solidFill>
                  <a:schemeClr val="tx1">
                    <a:lumMod val="95000"/>
                  </a:schemeClr>
                </a:solidFill>
              </a:rPr>
              <a:t>Desember</a:t>
            </a:r>
            <a:endParaRPr lang="en-US" sz="4800" b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00200"/>
            <a:ext cx="8062912" cy="3429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Cooper Black" pitchFamily="18" charset="0"/>
              </a:rPr>
              <a:t>Indonesia </a:t>
            </a:r>
            <a:r>
              <a:rPr lang="en-US" sz="3600" dirty="0" err="1" smtClean="0">
                <a:latin typeface="Cooper Black" pitchFamily="18" charset="0"/>
              </a:rPr>
              <a:t>Tanpa</a:t>
            </a:r>
            <a:r>
              <a:rPr lang="en-US" sz="3600" dirty="0" smtClean="0">
                <a:latin typeface="Cooper Black" pitchFamily="18" charset="0"/>
              </a:rPr>
              <a:t> </a:t>
            </a:r>
            <a:r>
              <a:rPr lang="en-US" sz="3600" dirty="0" err="1" smtClean="0">
                <a:latin typeface="Cooper Black" pitchFamily="18" charset="0"/>
              </a:rPr>
              <a:t>Diskriminasi</a:t>
            </a:r>
            <a:r>
              <a:rPr lang="en-US" sz="3600" dirty="0" smtClean="0">
                <a:latin typeface="Cooper Black" pitchFamily="18" charset="0"/>
              </a:rPr>
              <a:t> Agama &amp; </a:t>
            </a:r>
            <a:r>
              <a:rPr lang="en-US" sz="3600" dirty="0" err="1" smtClean="0">
                <a:latin typeface="Cooper Black" pitchFamily="18" charset="0"/>
              </a:rPr>
              <a:t>Kepercayaan</a:t>
            </a:r>
            <a:endParaRPr lang="en-US" sz="3600" dirty="0">
              <a:latin typeface="Cooper Black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609600"/>
            <a:ext cx="8062912" cy="17526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 smtClean="0">
                <a:solidFill>
                  <a:schemeClr val="tx1">
                    <a:lumMod val="95000"/>
                  </a:schemeClr>
                </a:solidFill>
              </a:rPr>
              <a:t>Tema</a:t>
            </a:r>
            <a:r>
              <a:rPr lang="en-US" sz="4800" b="1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</a:schemeClr>
                </a:solidFill>
              </a:rPr>
              <a:t>Besar</a:t>
            </a:r>
            <a:r>
              <a:rPr lang="en-US" sz="4800" b="1" dirty="0" smtClean="0">
                <a:solidFill>
                  <a:schemeClr val="tx1">
                    <a:lumMod val="95000"/>
                  </a:schemeClr>
                </a:solidFill>
              </a:rPr>
              <a:t>:</a:t>
            </a:r>
            <a:endParaRPr lang="en-US" sz="4800" b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667000"/>
            <a:ext cx="8062912" cy="25146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Poster</a:t>
            </a:r>
            <a:br>
              <a:rPr lang="en-US" b="1" dirty="0" smtClean="0"/>
            </a:br>
            <a:r>
              <a:rPr lang="en-US" b="1" dirty="0" smtClean="0"/>
              <a:t>T-Shirt/</a:t>
            </a:r>
            <a:r>
              <a:rPr lang="en-US" b="1" dirty="0" err="1" smtClean="0"/>
              <a:t>Kaos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Film </a:t>
            </a:r>
            <a:r>
              <a:rPr lang="en-US" b="1" dirty="0" err="1" smtClean="0"/>
              <a:t>pendek</a:t>
            </a:r>
            <a:endParaRPr lang="en-US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609600"/>
            <a:ext cx="8062912" cy="17526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 smtClean="0">
                <a:solidFill>
                  <a:schemeClr val="tx1">
                    <a:lumMod val="95000"/>
                  </a:schemeClr>
                </a:solidFill>
              </a:rPr>
              <a:t>Bentuk</a:t>
            </a:r>
            <a:r>
              <a:rPr lang="en-US" sz="4800" b="1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</a:schemeClr>
                </a:solidFill>
              </a:rPr>
              <a:t>Tugas</a:t>
            </a:r>
            <a:r>
              <a:rPr lang="en-US" sz="4800" b="1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</a:schemeClr>
                </a:solidFill>
              </a:rPr>
              <a:t>Akhir</a:t>
            </a:r>
            <a:r>
              <a:rPr lang="en-US" sz="4800" b="1" dirty="0" smtClean="0">
                <a:solidFill>
                  <a:schemeClr val="tx1">
                    <a:lumMod val="95000"/>
                  </a:schemeClr>
                </a:solidFill>
              </a:rPr>
              <a:t>:</a:t>
            </a:r>
            <a:endParaRPr lang="en-US" sz="4800" b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8062912" cy="3429000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/>
              <a:t>Substansi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Orisinalitas</a:t>
            </a:r>
            <a:r>
              <a:rPr lang="en-US" b="1" dirty="0" smtClean="0"/>
              <a:t> </a:t>
            </a:r>
            <a:r>
              <a:rPr lang="en-US" b="1" dirty="0" err="1" smtClean="0"/>
              <a:t>Ide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Estetika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Proses</a:t>
            </a:r>
            <a:r>
              <a:rPr lang="en-US" b="1" dirty="0" smtClean="0"/>
              <a:t> </a:t>
            </a:r>
            <a:r>
              <a:rPr lang="en-US" b="1" dirty="0" err="1" smtClean="0"/>
              <a:t>Kelompok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Presentasi</a:t>
            </a:r>
            <a:endParaRPr lang="en-US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609600"/>
            <a:ext cx="8062912" cy="17526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err="1" smtClean="0">
                <a:solidFill>
                  <a:schemeClr val="tx1">
                    <a:lumMod val="95000"/>
                  </a:schemeClr>
                </a:solidFill>
              </a:rPr>
              <a:t>Aspek</a:t>
            </a:r>
            <a:r>
              <a:rPr lang="en-US" sz="4800" b="1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4800" b="1" dirty="0" err="1" smtClean="0">
                <a:solidFill>
                  <a:schemeClr val="tx1">
                    <a:lumMod val="95000"/>
                  </a:schemeClr>
                </a:solidFill>
              </a:rPr>
              <a:t>Penilaian</a:t>
            </a:r>
            <a:r>
              <a:rPr lang="en-US" sz="4800" b="1" dirty="0" smtClean="0">
                <a:solidFill>
                  <a:schemeClr val="tx1">
                    <a:lumMod val="95000"/>
                  </a:schemeClr>
                </a:solidFill>
              </a:rPr>
              <a:t>:</a:t>
            </a:r>
            <a:endParaRPr lang="en-US" sz="4800" b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1"/>
            <a:ext cx="8062912" cy="11430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Cooper Black" pitchFamily="18" charset="0"/>
              </a:rPr>
              <a:t>POSTER</a:t>
            </a:r>
            <a:endParaRPr lang="en-US" sz="6000" dirty="0"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1600200"/>
            <a:ext cx="8062912" cy="4876800"/>
          </a:xfrm>
        </p:spPr>
        <p:txBody>
          <a:bodyPr>
            <a:normAutofit/>
          </a:bodyPr>
          <a:lstStyle/>
          <a:p>
            <a:pPr lvl="1" algn="l"/>
            <a:r>
              <a:rPr lang="id-ID" sz="2800" dirty="0" smtClean="0"/>
              <a:t>Konsep awal: pertemuan ke-13</a:t>
            </a:r>
            <a:endParaRPr lang="en-US" sz="2000" dirty="0" smtClean="0"/>
          </a:p>
          <a:p>
            <a:pPr lvl="2" algn="l">
              <a:buFont typeface="Arial" pitchFamily="34" charset="0"/>
              <a:buChar char="•"/>
            </a:pPr>
            <a:r>
              <a:rPr lang="en-US" dirty="0" err="1" smtClean="0"/>
              <a:t>Kelompok</a:t>
            </a:r>
            <a:r>
              <a:rPr lang="en-US" dirty="0" smtClean="0"/>
              <a:t>:……</a:t>
            </a:r>
            <a:endParaRPr lang="en-US" sz="1800" dirty="0" smtClean="0"/>
          </a:p>
          <a:p>
            <a:pPr lvl="2" algn="l">
              <a:buFont typeface="Arial" pitchFamily="34" charset="0"/>
              <a:buChar char="•"/>
            </a:pPr>
            <a:r>
              <a:rPr lang="id-ID" dirty="0" smtClean="0"/>
              <a:t>Jenis: poster</a:t>
            </a:r>
            <a:endParaRPr lang="en-US" sz="1800" dirty="0" smtClean="0"/>
          </a:p>
          <a:p>
            <a:pPr lvl="2" algn="l">
              <a:buFont typeface="Arial" pitchFamily="34" charset="0"/>
              <a:buChar char="•"/>
            </a:pPr>
            <a:r>
              <a:rPr lang="id-ID" dirty="0" smtClean="0"/>
              <a:t>Pemilihan judul</a:t>
            </a:r>
            <a:endParaRPr lang="en-US" sz="1800" dirty="0" smtClean="0"/>
          </a:p>
          <a:p>
            <a:pPr lvl="2" algn="l">
              <a:buFont typeface="Arial" pitchFamily="34" charset="0"/>
              <a:buChar char="•"/>
            </a:pPr>
            <a:r>
              <a:rPr lang="en-US" dirty="0" smtClean="0"/>
              <a:t>P</a:t>
            </a:r>
            <a:r>
              <a:rPr lang="id-ID" dirty="0" smtClean="0"/>
              <a:t>esan </a:t>
            </a:r>
            <a:r>
              <a:rPr lang="id-ID" dirty="0" smtClean="0"/>
              <a:t>yang ingin disampaikan</a:t>
            </a:r>
            <a:endParaRPr lang="en-US" sz="1800" dirty="0" smtClean="0"/>
          </a:p>
          <a:p>
            <a:pPr lvl="2" algn="l">
              <a:buFont typeface="Arial" pitchFamily="34" charset="0"/>
              <a:buChar char="•"/>
            </a:pPr>
            <a:r>
              <a:rPr lang="id-ID" dirty="0" smtClean="0"/>
              <a:t>sketsa poster (dalam kertas A4),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1"/>
            <a:ext cx="8062912" cy="11430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Cooper Black" pitchFamily="18" charset="0"/>
              </a:rPr>
              <a:t>T-Shirt</a:t>
            </a:r>
            <a:endParaRPr lang="en-US" sz="6000" dirty="0"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1600200"/>
            <a:ext cx="8062912" cy="4876800"/>
          </a:xfrm>
        </p:spPr>
        <p:txBody>
          <a:bodyPr>
            <a:normAutofit/>
          </a:bodyPr>
          <a:lstStyle/>
          <a:p>
            <a:pPr lvl="1" algn="l"/>
            <a:r>
              <a:rPr lang="id-ID" sz="2800" dirty="0" smtClean="0"/>
              <a:t>Konsep awal: pertemuan ke-13</a:t>
            </a:r>
            <a:endParaRPr lang="en-US" sz="2000" dirty="0" smtClean="0"/>
          </a:p>
          <a:p>
            <a:pPr lvl="3" algn="l">
              <a:buFont typeface="Arial" pitchFamily="34" charset="0"/>
              <a:buChar char="•"/>
            </a:pPr>
            <a:r>
              <a:rPr lang="en-US" dirty="0" err="1" smtClean="0"/>
              <a:t>Kelompok</a:t>
            </a:r>
            <a:r>
              <a:rPr lang="en-US" dirty="0" smtClean="0"/>
              <a:t>:……………….</a:t>
            </a:r>
            <a:endParaRPr lang="en-US" sz="1600" dirty="0" smtClean="0"/>
          </a:p>
          <a:p>
            <a:pPr lvl="3" algn="l">
              <a:buFont typeface="Arial" pitchFamily="34" charset="0"/>
              <a:buChar char="•"/>
            </a:pPr>
            <a:r>
              <a:rPr lang="id-ID" dirty="0" smtClean="0"/>
              <a:t>Jenis: T-Shirt</a:t>
            </a:r>
            <a:endParaRPr lang="en-US" sz="1600" dirty="0" smtClean="0"/>
          </a:p>
          <a:p>
            <a:pPr lvl="3" algn="l">
              <a:buFont typeface="Arial" pitchFamily="34" charset="0"/>
              <a:buChar char="•"/>
            </a:pPr>
            <a:r>
              <a:rPr lang="id-ID" dirty="0" smtClean="0"/>
              <a:t>Pemilihan judul</a:t>
            </a:r>
            <a:endParaRPr lang="en-US" sz="1600" dirty="0" smtClean="0"/>
          </a:p>
          <a:p>
            <a:pPr lvl="3" algn="l">
              <a:buFont typeface="Arial" pitchFamily="34" charset="0"/>
              <a:buChar char="•"/>
            </a:pPr>
            <a:r>
              <a:rPr lang="id-ID" dirty="0" smtClean="0"/>
              <a:t>pesan yang ingin </a:t>
            </a:r>
            <a:r>
              <a:rPr lang="id-ID" dirty="0" smtClean="0"/>
              <a:t>disampaikan</a:t>
            </a:r>
            <a:endParaRPr lang="en-US" dirty="0" smtClean="0"/>
          </a:p>
          <a:p>
            <a:pPr lvl="3" algn="l">
              <a:buFont typeface="Arial" pitchFamily="34" charset="0"/>
              <a:buChar char="•"/>
            </a:pPr>
            <a:r>
              <a:rPr lang="en-US" sz="1600" dirty="0" smtClean="0"/>
              <a:t>S</a:t>
            </a:r>
            <a:r>
              <a:rPr lang="id-ID" sz="1600" dirty="0" smtClean="0"/>
              <a:t>ketsa </a:t>
            </a:r>
            <a:r>
              <a:rPr lang="id-ID" sz="1600" dirty="0" smtClean="0"/>
              <a:t>desain T-Shirt (dalam kertas A4)</a:t>
            </a:r>
            <a:endParaRPr lang="en-US" sz="1600" dirty="0" smtClean="0"/>
          </a:p>
          <a:p>
            <a:pPr algn="l"/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1"/>
            <a:ext cx="8062912" cy="11430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Cooper Black" pitchFamily="18" charset="0"/>
              </a:rPr>
              <a:t>Film</a:t>
            </a:r>
            <a:endParaRPr lang="en-US" sz="6000" dirty="0"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1600200"/>
            <a:ext cx="8062912" cy="4876800"/>
          </a:xfrm>
        </p:spPr>
        <p:txBody>
          <a:bodyPr>
            <a:normAutofit/>
          </a:bodyPr>
          <a:lstStyle/>
          <a:p>
            <a:pPr lvl="1" algn="l"/>
            <a:r>
              <a:rPr lang="id-ID" sz="2800" dirty="0" smtClean="0"/>
              <a:t>Konsep awal: pertemuan ke-13</a:t>
            </a:r>
            <a:endParaRPr lang="en-US" sz="2000" dirty="0" smtClean="0"/>
          </a:p>
          <a:p>
            <a:pPr lvl="3" algn="l">
              <a:buFont typeface="Arial" pitchFamily="34" charset="0"/>
              <a:buChar char="•"/>
            </a:pPr>
            <a:r>
              <a:rPr lang="en-US" dirty="0" err="1" smtClean="0"/>
              <a:t>Kelompok</a:t>
            </a:r>
            <a:r>
              <a:rPr lang="en-US" dirty="0" smtClean="0"/>
              <a:t>:………………</a:t>
            </a:r>
            <a:endParaRPr lang="en-US" sz="1600" dirty="0" smtClean="0"/>
          </a:p>
          <a:p>
            <a:pPr lvl="3" algn="l">
              <a:buFont typeface="Arial" pitchFamily="34" charset="0"/>
              <a:buChar char="•"/>
            </a:pPr>
            <a:r>
              <a:rPr lang="id-ID" dirty="0" smtClean="0"/>
              <a:t>Jenis: Film pendek</a:t>
            </a:r>
            <a:endParaRPr lang="en-US" sz="1600" dirty="0" smtClean="0"/>
          </a:p>
          <a:p>
            <a:pPr lvl="3" algn="l">
              <a:buFont typeface="Arial" pitchFamily="34" charset="0"/>
              <a:buChar char="•"/>
            </a:pPr>
            <a:r>
              <a:rPr lang="id-ID" dirty="0" smtClean="0"/>
              <a:t>Pemilihan judul</a:t>
            </a:r>
            <a:endParaRPr lang="en-US" sz="1600" dirty="0" smtClean="0"/>
          </a:p>
          <a:p>
            <a:pPr lvl="3" algn="l">
              <a:buFont typeface="Arial" pitchFamily="34" charset="0"/>
              <a:buChar char="•"/>
            </a:pPr>
            <a:r>
              <a:rPr lang="id-ID" dirty="0" smtClean="0"/>
              <a:t>pesan yang ingin disampaikan</a:t>
            </a:r>
            <a:endParaRPr lang="en-US" sz="1600" dirty="0" smtClean="0"/>
          </a:p>
          <a:p>
            <a:pPr lvl="3" algn="l">
              <a:buFont typeface="Arial" pitchFamily="34" charset="0"/>
              <a:buChar char="•"/>
            </a:pPr>
            <a:r>
              <a:rPr lang="id-ID" dirty="0" smtClean="0"/>
              <a:t>Rancangan </a:t>
            </a:r>
            <a:r>
              <a:rPr lang="id-ID" dirty="0" smtClean="0"/>
              <a:t>skenario</a:t>
            </a:r>
            <a:r>
              <a:rPr lang="en-US" dirty="0" smtClean="0"/>
              <a:t>/</a:t>
            </a:r>
            <a:r>
              <a:rPr lang="en-US" dirty="0" err="1" smtClean="0"/>
              <a:t>cerita</a:t>
            </a:r>
            <a:endParaRPr lang="en-US" dirty="0" smtClean="0"/>
          </a:p>
          <a:p>
            <a:pPr lvl="3" algn="l"/>
            <a:endParaRPr lang="en-US" sz="1600" dirty="0" smtClean="0"/>
          </a:p>
          <a:p>
            <a:pPr lvl="3" algn="l"/>
            <a:r>
              <a:rPr lang="en-US" sz="2400" dirty="0" smtClean="0"/>
              <a:t>Film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:</a:t>
            </a:r>
          </a:p>
          <a:p>
            <a:pPr lvl="3" algn="l"/>
            <a:r>
              <a:rPr lang="en-US" sz="2400" dirty="0" err="1" smtClean="0"/>
              <a:t>Iklan</a:t>
            </a:r>
            <a:r>
              <a:rPr lang="en-US" sz="2400" dirty="0" smtClean="0"/>
              <a:t>/</a:t>
            </a:r>
            <a:r>
              <a:rPr lang="en-US" sz="2400" dirty="0" err="1" smtClean="0"/>
              <a:t>kampanye</a:t>
            </a:r>
            <a:r>
              <a:rPr lang="en-US" sz="2400" dirty="0" smtClean="0"/>
              <a:t>/drama </a:t>
            </a:r>
            <a:r>
              <a:rPr lang="en-US" sz="2400" dirty="0" smtClean="0"/>
              <a:t>(1-5 </a:t>
            </a:r>
            <a:r>
              <a:rPr lang="en-US" sz="2400" dirty="0" err="1" smtClean="0"/>
              <a:t>menit</a:t>
            </a:r>
            <a:r>
              <a:rPr lang="en-US" sz="2400" dirty="0" smtClean="0"/>
              <a:t>)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Dokumenter</a:t>
            </a:r>
            <a:r>
              <a:rPr lang="en-US" sz="2400" dirty="0" smtClean="0"/>
              <a:t> (7-10 </a:t>
            </a:r>
            <a:r>
              <a:rPr lang="en-US" sz="2400" dirty="0" err="1" smtClean="0"/>
              <a:t>menit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1"/>
            <a:ext cx="8062912" cy="11430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latin typeface="Cooper Black" pitchFamily="18" charset="0"/>
              </a:rPr>
              <a:t>UAS</a:t>
            </a:r>
            <a:endParaRPr lang="en-US" sz="6000" dirty="0">
              <a:latin typeface="Cooper Black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1">
                    <a:lumMod val="95000"/>
                  </a:schemeClr>
                </a:solidFill>
              </a:rPr>
              <a:t>24 </a:t>
            </a:r>
            <a:r>
              <a:rPr lang="en-US" sz="4800" b="1" dirty="0" err="1" smtClean="0">
                <a:solidFill>
                  <a:schemeClr val="tx1">
                    <a:lumMod val="95000"/>
                  </a:schemeClr>
                </a:solidFill>
              </a:rPr>
              <a:t>Desember</a:t>
            </a:r>
            <a:r>
              <a:rPr lang="en-US" sz="4800" b="1" dirty="0" smtClean="0">
                <a:solidFill>
                  <a:schemeClr val="tx1">
                    <a:lumMod val="95000"/>
                  </a:schemeClr>
                </a:solidFill>
              </a:rPr>
              <a:t> – 7 </a:t>
            </a:r>
            <a:r>
              <a:rPr lang="en-US" sz="4800" b="1" dirty="0" err="1" smtClean="0">
                <a:solidFill>
                  <a:schemeClr val="tx1">
                    <a:lumMod val="95000"/>
                  </a:schemeClr>
                </a:solidFill>
              </a:rPr>
              <a:t>Januari</a:t>
            </a:r>
            <a:endParaRPr lang="en-US" sz="4800" b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284</TotalTime>
  <Words>449</Words>
  <Application>Microsoft Office PowerPoint</Application>
  <PresentationFormat>On-screen Show (4:3)</PresentationFormat>
  <Paragraphs>71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Rencana Tugas Akhir - UAS</vt:lpstr>
      <vt:lpstr>Pra-UAS</vt:lpstr>
      <vt:lpstr>Indonesia Tanpa Diskriminasi Agama &amp; Kepercayaan</vt:lpstr>
      <vt:lpstr>Poster T-Shirt/Kaos Film pendek</vt:lpstr>
      <vt:lpstr>Substansi Orisinalitas Ide Estetika Proses Kelompok Presentasi</vt:lpstr>
      <vt:lpstr>POSTER</vt:lpstr>
      <vt:lpstr>T-Shirt</vt:lpstr>
      <vt:lpstr>Film</vt:lpstr>
      <vt:lpstr>UAS</vt:lpstr>
      <vt:lpstr>POSTER</vt:lpstr>
      <vt:lpstr>KAOS</vt:lpstr>
      <vt:lpstr>FILM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Religious Freedom</dc:title>
  <dc:creator>cq42</dc:creator>
  <cp:lastModifiedBy>cq42</cp:lastModifiedBy>
  <cp:revision>10</cp:revision>
  <dcterms:created xsi:type="dcterms:W3CDTF">2015-12-04T02:00:43Z</dcterms:created>
  <dcterms:modified xsi:type="dcterms:W3CDTF">2015-12-18T06:12:48Z</dcterms:modified>
</cp:coreProperties>
</file>