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006E8-BEF9-4086-B76B-0385A6A7116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9621FAF0-AB54-4734-9B31-899CFC2D14BA}">
      <dgm:prSet phldrT="[Text]"/>
      <dgm:spPr/>
      <dgm:t>
        <a:bodyPr/>
        <a:lstStyle/>
        <a:p>
          <a:r>
            <a:rPr lang="en-US" dirty="0" smtClean="0"/>
            <a:t>Input</a:t>
          </a:r>
          <a:endParaRPr lang="en-ID" dirty="0"/>
        </a:p>
      </dgm:t>
    </dgm:pt>
    <dgm:pt modelId="{F7C0B0B4-0312-4BA7-81CA-33DC1BDC93AC}" type="parTrans" cxnId="{E9DE534E-159D-433E-94FE-75002563DDFD}">
      <dgm:prSet/>
      <dgm:spPr/>
      <dgm:t>
        <a:bodyPr/>
        <a:lstStyle/>
        <a:p>
          <a:endParaRPr lang="en-ID"/>
        </a:p>
      </dgm:t>
    </dgm:pt>
    <dgm:pt modelId="{003DD086-4BD4-4D4E-B974-636973BE2FCF}" type="sibTrans" cxnId="{E9DE534E-159D-433E-94FE-75002563DDFD}">
      <dgm:prSet/>
      <dgm:spPr/>
      <dgm:t>
        <a:bodyPr/>
        <a:lstStyle/>
        <a:p>
          <a:endParaRPr lang="en-ID"/>
        </a:p>
      </dgm:t>
    </dgm:pt>
    <dgm:pt modelId="{0335AA0F-9D60-47C3-AFA2-2B06C255A1D4}">
      <dgm:prSet phldrT="[Text]" custT="1"/>
      <dgm:spPr/>
      <dgm:t>
        <a:bodyPr/>
        <a:lstStyle/>
        <a:p>
          <a:r>
            <a:rPr lang="en-US" sz="1600" dirty="0" smtClean="0"/>
            <a:t>Operator </a:t>
          </a:r>
          <a:r>
            <a:rPr lang="en-US" sz="1600" dirty="0" err="1" smtClean="0"/>
            <a:t>mengetikkan</a:t>
          </a:r>
          <a:r>
            <a:rPr lang="en-US" sz="1600" dirty="0" smtClean="0"/>
            <a:t> kata, </a:t>
          </a:r>
          <a:r>
            <a:rPr lang="en-US" sz="1600" dirty="0" err="1" smtClean="0"/>
            <a:t>angka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perintah</a:t>
          </a:r>
          <a:r>
            <a:rPr lang="en-US" sz="1600" dirty="0" smtClean="0"/>
            <a:t> </a:t>
          </a:r>
          <a:r>
            <a:rPr lang="en-US" sz="1600" dirty="0" err="1" smtClean="0"/>
            <a:t>melalui</a:t>
          </a:r>
          <a:r>
            <a:rPr lang="en-US" sz="1600" dirty="0" smtClean="0"/>
            <a:t> </a:t>
          </a:r>
          <a:r>
            <a:rPr lang="en-US" sz="1600" dirty="0" err="1" smtClean="0"/>
            <a:t>perangkat</a:t>
          </a:r>
          <a:r>
            <a:rPr lang="en-US" sz="1600" dirty="0" smtClean="0"/>
            <a:t> input</a:t>
          </a:r>
          <a:endParaRPr lang="en-ID" sz="1600" dirty="0"/>
        </a:p>
      </dgm:t>
    </dgm:pt>
    <dgm:pt modelId="{DD630E7F-9831-4366-BCCA-D1EF85141FA9}" type="parTrans" cxnId="{D077D982-03D6-443B-8B8E-160B101C84CE}">
      <dgm:prSet/>
      <dgm:spPr/>
      <dgm:t>
        <a:bodyPr/>
        <a:lstStyle/>
        <a:p>
          <a:endParaRPr lang="en-ID"/>
        </a:p>
      </dgm:t>
    </dgm:pt>
    <dgm:pt modelId="{8A115F29-9F43-423F-BD51-A77190CA142F}" type="sibTrans" cxnId="{D077D982-03D6-443B-8B8E-160B101C84CE}">
      <dgm:prSet/>
      <dgm:spPr/>
      <dgm:t>
        <a:bodyPr/>
        <a:lstStyle/>
        <a:p>
          <a:endParaRPr lang="en-ID"/>
        </a:p>
      </dgm:t>
    </dgm:pt>
    <dgm:pt modelId="{E7E95944-D073-45C3-A759-347C07714575}">
      <dgm:prSet phldrT="[Text]"/>
      <dgm:spPr/>
      <dgm:t>
        <a:bodyPr/>
        <a:lstStyle/>
        <a:p>
          <a:r>
            <a:rPr lang="en-US" dirty="0" err="1" smtClean="0"/>
            <a:t>Pemrosesan</a:t>
          </a:r>
          <a:r>
            <a:rPr lang="en-US" dirty="0" smtClean="0"/>
            <a:t> </a:t>
          </a:r>
          <a:endParaRPr lang="en-ID" dirty="0"/>
        </a:p>
      </dgm:t>
    </dgm:pt>
    <dgm:pt modelId="{67E56656-0833-4BF2-BEF1-42CA00E8AA4E}" type="parTrans" cxnId="{6E5A7FC4-CDD1-4A06-8177-249E82C55296}">
      <dgm:prSet/>
      <dgm:spPr/>
      <dgm:t>
        <a:bodyPr/>
        <a:lstStyle/>
        <a:p>
          <a:endParaRPr lang="en-ID"/>
        </a:p>
      </dgm:t>
    </dgm:pt>
    <dgm:pt modelId="{EECE4294-C207-4487-8BFA-E50B06C880CB}" type="sibTrans" cxnId="{6E5A7FC4-CDD1-4A06-8177-249E82C55296}">
      <dgm:prSet/>
      <dgm:spPr/>
      <dgm:t>
        <a:bodyPr/>
        <a:lstStyle/>
        <a:p>
          <a:endParaRPr lang="en-ID"/>
        </a:p>
      </dgm:t>
    </dgm:pt>
    <dgm:pt modelId="{2F6AEF58-8DAB-4600-BCFD-47831EBEB31A}">
      <dgm:prSet phldrT="[Text]" custT="1"/>
      <dgm:spPr/>
      <dgm:t>
        <a:bodyPr/>
        <a:lstStyle/>
        <a:p>
          <a:r>
            <a:rPr lang="en-US" sz="1200" dirty="0" err="1" smtClean="0"/>
            <a:t>Prosesor</a:t>
          </a:r>
          <a:r>
            <a:rPr lang="en-US" sz="1200" dirty="0" smtClean="0"/>
            <a:t> </a:t>
          </a:r>
          <a:r>
            <a:rPr lang="en-US" sz="1200" dirty="0" err="1" smtClean="0"/>
            <a:t>memanipulasi</a:t>
          </a:r>
          <a:r>
            <a:rPr lang="en-US" sz="1200" dirty="0" smtClean="0"/>
            <a:t> data </a:t>
          </a:r>
          <a:r>
            <a:rPr lang="en-US" sz="1200" dirty="0" err="1" smtClean="0"/>
            <a:t>menurut</a:t>
          </a:r>
          <a:r>
            <a:rPr lang="en-US" sz="1200" dirty="0" smtClean="0"/>
            <a:t> </a:t>
          </a:r>
          <a:r>
            <a:rPr lang="en-US" sz="1200" dirty="0" err="1" smtClean="0"/>
            <a:t>instruksi</a:t>
          </a:r>
          <a:r>
            <a:rPr lang="en-US" sz="1200" dirty="0" smtClean="0"/>
            <a:t> yang </a:t>
          </a:r>
          <a:r>
            <a:rPr lang="en-US" sz="1200" dirty="0" err="1" smtClean="0"/>
            <a:t>disediakan</a:t>
          </a:r>
          <a:r>
            <a:rPr lang="en-US" sz="1200" dirty="0" smtClean="0"/>
            <a:t> </a:t>
          </a:r>
          <a:r>
            <a:rPr lang="en-US" sz="1200" dirty="0" err="1" smtClean="0"/>
            <a:t>oleh</a:t>
          </a:r>
          <a:r>
            <a:rPr lang="en-US" sz="1200" dirty="0" smtClean="0"/>
            <a:t> </a:t>
          </a:r>
          <a:r>
            <a:rPr lang="en-US" sz="1200" dirty="0" err="1" smtClean="0"/>
            <a:t>pengguna</a:t>
          </a:r>
          <a:endParaRPr lang="en-ID" sz="1200" dirty="0"/>
        </a:p>
      </dgm:t>
    </dgm:pt>
    <dgm:pt modelId="{8018FEF0-92C7-4CEC-B03A-99FFAA3899F0}" type="parTrans" cxnId="{098E1B42-2CDC-4709-9E89-D4B999250A67}">
      <dgm:prSet/>
      <dgm:spPr/>
      <dgm:t>
        <a:bodyPr/>
        <a:lstStyle/>
        <a:p>
          <a:endParaRPr lang="en-ID"/>
        </a:p>
      </dgm:t>
    </dgm:pt>
    <dgm:pt modelId="{B02C8BEC-8ED9-4954-8BC9-9E96AD43AB7B}" type="sibTrans" cxnId="{098E1B42-2CDC-4709-9E89-D4B999250A67}">
      <dgm:prSet/>
      <dgm:spPr/>
      <dgm:t>
        <a:bodyPr/>
        <a:lstStyle/>
        <a:p>
          <a:endParaRPr lang="en-ID"/>
        </a:p>
      </dgm:t>
    </dgm:pt>
    <dgm:pt modelId="{3EDF2445-D47F-41D9-91E5-85AD3A0C4656}">
      <dgm:prSet phldrT="[Text]"/>
      <dgm:spPr/>
      <dgm:t>
        <a:bodyPr/>
        <a:lstStyle/>
        <a:p>
          <a:r>
            <a:rPr lang="en-US" dirty="0" smtClean="0"/>
            <a:t>Output </a:t>
          </a:r>
          <a:endParaRPr lang="en-ID" dirty="0"/>
        </a:p>
      </dgm:t>
    </dgm:pt>
    <dgm:pt modelId="{3493AB08-54E1-452B-849A-C0D84D5962FE}" type="parTrans" cxnId="{485C32B6-8F96-427B-9A2E-BE0D5641B7AD}">
      <dgm:prSet/>
      <dgm:spPr/>
      <dgm:t>
        <a:bodyPr/>
        <a:lstStyle/>
        <a:p>
          <a:endParaRPr lang="en-ID"/>
        </a:p>
      </dgm:t>
    </dgm:pt>
    <dgm:pt modelId="{1090C068-95CD-49AC-82FC-C85C8D529F7A}" type="sibTrans" cxnId="{485C32B6-8F96-427B-9A2E-BE0D5641B7AD}">
      <dgm:prSet/>
      <dgm:spPr/>
      <dgm:t>
        <a:bodyPr/>
        <a:lstStyle/>
        <a:p>
          <a:endParaRPr lang="en-ID"/>
        </a:p>
      </dgm:t>
    </dgm:pt>
    <dgm:pt modelId="{87524F93-D3B8-4408-9886-1E5057394849}">
      <dgm:prSet phldrT="[Text]" custT="1"/>
      <dgm:spPr/>
      <dgm:t>
        <a:bodyPr/>
        <a:lstStyle/>
        <a:p>
          <a:r>
            <a:rPr lang="en-US" sz="1600" dirty="0" smtClean="0"/>
            <a:t>Data yang </a:t>
          </a:r>
          <a:r>
            <a:rPr lang="en-US" sz="1600" dirty="0" err="1" smtClean="0"/>
            <a:t>telah</a:t>
          </a:r>
          <a:r>
            <a:rPr lang="en-US" sz="1600" dirty="0" smtClean="0"/>
            <a:t> </a:t>
          </a:r>
          <a:r>
            <a:rPr lang="en-US" sz="1600" dirty="0" err="1" smtClean="0"/>
            <a:t>diproses</a:t>
          </a:r>
          <a:r>
            <a:rPr lang="en-US" sz="1600" dirty="0" smtClean="0"/>
            <a:t> </a:t>
          </a:r>
          <a:r>
            <a:rPr lang="en-US" sz="1600" dirty="0" err="1" smtClean="0"/>
            <a:t>ditransfer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memory </a:t>
          </a:r>
          <a:r>
            <a:rPr lang="en-US" sz="1600" dirty="0" err="1" smtClean="0"/>
            <a:t>ke</a:t>
          </a:r>
          <a:r>
            <a:rPr lang="en-US" sz="1600" dirty="0" smtClean="0"/>
            <a:t> monitor </a:t>
          </a:r>
          <a:r>
            <a:rPr lang="en-US" sz="1600" dirty="0" err="1" smtClean="0"/>
            <a:t>atau</a:t>
          </a:r>
          <a:r>
            <a:rPr lang="en-US" sz="1600" dirty="0" smtClean="0"/>
            <a:t> printer</a:t>
          </a:r>
          <a:endParaRPr lang="en-ID" sz="1600" dirty="0"/>
        </a:p>
      </dgm:t>
    </dgm:pt>
    <dgm:pt modelId="{39342ECF-0803-4017-80B8-212FB40008F1}" type="parTrans" cxnId="{46F2867F-8C64-492C-965E-F3FF6317CEFF}">
      <dgm:prSet/>
      <dgm:spPr/>
      <dgm:t>
        <a:bodyPr/>
        <a:lstStyle/>
        <a:p>
          <a:endParaRPr lang="en-ID"/>
        </a:p>
      </dgm:t>
    </dgm:pt>
    <dgm:pt modelId="{DBB822A3-A86A-49A9-BF82-0836B71B0E4E}" type="sibTrans" cxnId="{46F2867F-8C64-492C-965E-F3FF6317CEFF}">
      <dgm:prSet/>
      <dgm:spPr/>
      <dgm:t>
        <a:bodyPr/>
        <a:lstStyle/>
        <a:p>
          <a:endParaRPr lang="en-ID"/>
        </a:p>
      </dgm:t>
    </dgm:pt>
    <dgm:pt modelId="{CBEB2C06-3C60-447C-A6B7-5237B2DC8835}">
      <dgm:prSet phldrT="[Text]" custT="1"/>
      <dgm:spPr/>
      <dgm:t>
        <a:bodyPr/>
        <a:lstStyle/>
        <a:p>
          <a:r>
            <a:rPr lang="en-US" sz="1200" dirty="0" err="1" smtClean="0"/>
            <a:t>Penyimpanan</a:t>
          </a:r>
          <a:r>
            <a:rPr lang="en-US" sz="1200" dirty="0" smtClean="0"/>
            <a:t> primer : </a:t>
          </a:r>
          <a:r>
            <a:rPr lang="en-US" sz="1200" dirty="0" err="1" smtClean="0"/>
            <a:t>semua</a:t>
          </a:r>
          <a:r>
            <a:rPr lang="en-US" sz="1200" dirty="0" smtClean="0"/>
            <a:t> data/program/</a:t>
          </a:r>
          <a:r>
            <a:rPr lang="en-US" sz="1200" dirty="0" err="1" smtClean="0"/>
            <a:t>perintah</a:t>
          </a:r>
          <a:r>
            <a:rPr lang="en-US" sz="1200" dirty="0" smtClean="0"/>
            <a:t> </a:t>
          </a:r>
          <a:r>
            <a:rPr lang="en-US" sz="1200" dirty="0" err="1" smtClean="0"/>
            <a:t>disimpan</a:t>
          </a:r>
          <a:r>
            <a:rPr lang="en-US" sz="1200" dirty="0" smtClean="0"/>
            <a:t> </a:t>
          </a:r>
          <a:r>
            <a:rPr lang="en-US" sz="1200" dirty="0" err="1" smtClean="0"/>
            <a:t>dalam</a:t>
          </a:r>
          <a:r>
            <a:rPr lang="en-US" sz="1200" dirty="0" smtClean="0"/>
            <a:t> RAM</a:t>
          </a:r>
          <a:endParaRPr lang="en-ID" sz="1200" dirty="0"/>
        </a:p>
      </dgm:t>
    </dgm:pt>
    <dgm:pt modelId="{D0A3E48B-375E-4E76-B661-62DB78965B79}" type="parTrans" cxnId="{681CA94C-93E1-43B2-8B82-E308E4EA16B1}">
      <dgm:prSet/>
      <dgm:spPr/>
      <dgm:t>
        <a:bodyPr/>
        <a:lstStyle/>
        <a:p>
          <a:endParaRPr lang="en-ID"/>
        </a:p>
      </dgm:t>
    </dgm:pt>
    <dgm:pt modelId="{0D160802-DF2C-434D-81D6-057665865842}" type="sibTrans" cxnId="{681CA94C-93E1-43B2-8B82-E308E4EA16B1}">
      <dgm:prSet/>
      <dgm:spPr/>
      <dgm:t>
        <a:bodyPr/>
        <a:lstStyle/>
        <a:p>
          <a:endParaRPr lang="en-ID"/>
        </a:p>
      </dgm:t>
    </dgm:pt>
    <dgm:pt modelId="{C74350EA-1088-4682-A8A6-E4CF406DD87C}" type="pres">
      <dgm:prSet presAssocID="{34F006E8-BEF9-4086-B76B-0385A6A7116F}" presName="linearFlow" presStyleCnt="0">
        <dgm:presLayoutVars>
          <dgm:dir/>
          <dgm:animLvl val="lvl"/>
          <dgm:resizeHandles val="exact"/>
        </dgm:presLayoutVars>
      </dgm:prSet>
      <dgm:spPr/>
    </dgm:pt>
    <dgm:pt modelId="{AFE00CB4-2F74-48E3-86F6-1045D5394B4C}" type="pres">
      <dgm:prSet presAssocID="{9621FAF0-AB54-4734-9B31-899CFC2D14BA}" presName="composite" presStyleCnt="0"/>
      <dgm:spPr/>
    </dgm:pt>
    <dgm:pt modelId="{3697F6F0-CFA1-456A-9999-D3E7D57AEB9A}" type="pres">
      <dgm:prSet presAssocID="{9621FAF0-AB54-4734-9B31-899CFC2D14B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CB7E6613-DF7D-43EE-999F-4B33ED1352F0}" type="pres">
      <dgm:prSet presAssocID="{9621FAF0-AB54-4734-9B31-899CFC2D14BA}" presName="parSh" presStyleLbl="node1" presStyleIdx="0" presStyleCnt="3"/>
      <dgm:spPr/>
      <dgm:t>
        <a:bodyPr/>
        <a:lstStyle/>
        <a:p>
          <a:endParaRPr lang="en-ID"/>
        </a:p>
      </dgm:t>
    </dgm:pt>
    <dgm:pt modelId="{D5063485-A099-40F8-9375-C9261FFECB95}" type="pres">
      <dgm:prSet presAssocID="{9621FAF0-AB54-4734-9B31-899CFC2D14BA}" presName="desTx" presStyleLbl="fgAcc1" presStyleIdx="0" presStyleCnt="3">
        <dgm:presLayoutVars>
          <dgm:bulletEnabled val="1"/>
        </dgm:presLayoutVars>
      </dgm:prSet>
      <dgm:spPr/>
    </dgm:pt>
    <dgm:pt modelId="{3ACDC86C-A55B-4547-B1F9-D07D6DEB69DD}" type="pres">
      <dgm:prSet presAssocID="{003DD086-4BD4-4D4E-B974-636973BE2FCF}" presName="sibTrans" presStyleLbl="sibTrans2D1" presStyleIdx="0" presStyleCnt="2"/>
      <dgm:spPr/>
    </dgm:pt>
    <dgm:pt modelId="{F9C6AD69-A6A3-413F-80F1-B79F96FA2C60}" type="pres">
      <dgm:prSet presAssocID="{003DD086-4BD4-4D4E-B974-636973BE2FCF}" presName="connTx" presStyleLbl="sibTrans2D1" presStyleIdx="0" presStyleCnt="2"/>
      <dgm:spPr/>
    </dgm:pt>
    <dgm:pt modelId="{F8C6D705-A75B-427F-8754-2D4E8975C670}" type="pres">
      <dgm:prSet presAssocID="{E7E95944-D073-45C3-A759-347C07714575}" presName="composite" presStyleCnt="0"/>
      <dgm:spPr/>
    </dgm:pt>
    <dgm:pt modelId="{0912153C-B86B-433F-A700-ABFC434F01A5}" type="pres">
      <dgm:prSet presAssocID="{E7E95944-D073-45C3-A759-347C0771457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2FC2887-C589-4B09-93D1-C33291FDF002}" type="pres">
      <dgm:prSet presAssocID="{E7E95944-D073-45C3-A759-347C07714575}" presName="parSh" presStyleLbl="node1" presStyleIdx="1" presStyleCnt="3"/>
      <dgm:spPr/>
    </dgm:pt>
    <dgm:pt modelId="{85FC9736-3967-4774-8B07-5DE06E1AC827}" type="pres">
      <dgm:prSet presAssocID="{E7E95944-D073-45C3-A759-347C07714575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  <dgm:pt modelId="{7BEF6702-452E-424A-9EBF-B99EE81104FE}" type="pres">
      <dgm:prSet presAssocID="{EECE4294-C207-4487-8BFA-E50B06C880CB}" presName="sibTrans" presStyleLbl="sibTrans2D1" presStyleIdx="1" presStyleCnt="2"/>
      <dgm:spPr/>
    </dgm:pt>
    <dgm:pt modelId="{270DDCA6-2AF9-4656-AAD6-4C4E0F0DE164}" type="pres">
      <dgm:prSet presAssocID="{EECE4294-C207-4487-8BFA-E50B06C880CB}" presName="connTx" presStyleLbl="sibTrans2D1" presStyleIdx="1" presStyleCnt="2"/>
      <dgm:spPr/>
    </dgm:pt>
    <dgm:pt modelId="{2EDCF934-9212-4C6D-9E7F-B61D57A38F35}" type="pres">
      <dgm:prSet presAssocID="{3EDF2445-D47F-41D9-91E5-85AD3A0C4656}" presName="composite" presStyleCnt="0"/>
      <dgm:spPr/>
    </dgm:pt>
    <dgm:pt modelId="{3E2048E1-C859-4398-A239-06E1E9CA144C}" type="pres">
      <dgm:prSet presAssocID="{3EDF2445-D47F-41D9-91E5-85AD3A0C4656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215E3F5-518F-49E6-8CDB-59C323D783A4}" type="pres">
      <dgm:prSet presAssocID="{3EDF2445-D47F-41D9-91E5-85AD3A0C4656}" presName="parSh" presStyleLbl="node1" presStyleIdx="2" presStyleCnt="3"/>
      <dgm:spPr/>
    </dgm:pt>
    <dgm:pt modelId="{FEB7C237-8199-48DD-BA18-7C53EFAEA447}" type="pres">
      <dgm:prSet presAssocID="{3EDF2445-D47F-41D9-91E5-85AD3A0C4656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D"/>
        </a:p>
      </dgm:t>
    </dgm:pt>
  </dgm:ptLst>
  <dgm:cxnLst>
    <dgm:cxn modelId="{E9DE534E-159D-433E-94FE-75002563DDFD}" srcId="{34F006E8-BEF9-4086-B76B-0385A6A7116F}" destId="{9621FAF0-AB54-4734-9B31-899CFC2D14BA}" srcOrd="0" destOrd="0" parTransId="{F7C0B0B4-0312-4BA7-81CA-33DC1BDC93AC}" sibTransId="{003DD086-4BD4-4D4E-B974-636973BE2FCF}"/>
    <dgm:cxn modelId="{8631CBBC-ED61-4DCF-AFA1-266060738940}" type="presOf" srcId="{34F006E8-BEF9-4086-B76B-0385A6A7116F}" destId="{C74350EA-1088-4682-A8A6-E4CF406DD87C}" srcOrd="0" destOrd="0" presId="urn:microsoft.com/office/officeart/2005/8/layout/process3"/>
    <dgm:cxn modelId="{A2C1BC82-C8D5-476F-A261-B3D97944018A}" type="presOf" srcId="{003DD086-4BD4-4D4E-B974-636973BE2FCF}" destId="{3ACDC86C-A55B-4547-B1F9-D07D6DEB69DD}" srcOrd="0" destOrd="0" presId="urn:microsoft.com/office/officeart/2005/8/layout/process3"/>
    <dgm:cxn modelId="{D077D982-03D6-443B-8B8E-160B101C84CE}" srcId="{9621FAF0-AB54-4734-9B31-899CFC2D14BA}" destId="{0335AA0F-9D60-47C3-AFA2-2B06C255A1D4}" srcOrd="0" destOrd="0" parTransId="{DD630E7F-9831-4366-BCCA-D1EF85141FA9}" sibTransId="{8A115F29-9F43-423F-BD51-A77190CA142F}"/>
    <dgm:cxn modelId="{FDA0399F-26B1-4A02-92AC-60913577F547}" type="presOf" srcId="{EECE4294-C207-4487-8BFA-E50B06C880CB}" destId="{7BEF6702-452E-424A-9EBF-B99EE81104FE}" srcOrd="0" destOrd="0" presId="urn:microsoft.com/office/officeart/2005/8/layout/process3"/>
    <dgm:cxn modelId="{C77F7DBE-C908-4A22-BAF7-EE1DA772242E}" type="presOf" srcId="{EECE4294-C207-4487-8BFA-E50B06C880CB}" destId="{270DDCA6-2AF9-4656-AAD6-4C4E0F0DE164}" srcOrd="1" destOrd="0" presId="urn:microsoft.com/office/officeart/2005/8/layout/process3"/>
    <dgm:cxn modelId="{2627165C-2E20-4583-85C5-412B2D8039C7}" type="presOf" srcId="{9621FAF0-AB54-4734-9B31-899CFC2D14BA}" destId="{CB7E6613-DF7D-43EE-999F-4B33ED1352F0}" srcOrd="1" destOrd="0" presId="urn:microsoft.com/office/officeart/2005/8/layout/process3"/>
    <dgm:cxn modelId="{9878BE02-FC53-4D24-A7EA-18C047A4B77B}" type="presOf" srcId="{2F6AEF58-8DAB-4600-BCFD-47831EBEB31A}" destId="{85FC9736-3967-4774-8B07-5DE06E1AC827}" srcOrd="0" destOrd="0" presId="urn:microsoft.com/office/officeart/2005/8/layout/process3"/>
    <dgm:cxn modelId="{6E5A7FC4-CDD1-4A06-8177-249E82C55296}" srcId="{34F006E8-BEF9-4086-B76B-0385A6A7116F}" destId="{E7E95944-D073-45C3-A759-347C07714575}" srcOrd="1" destOrd="0" parTransId="{67E56656-0833-4BF2-BEF1-42CA00E8AA4E}" sibTransId="{EECE4294-C207-4487-8BFA-E50B06C880CB}"/>
    <dgm:cxn modelId="{46F2867F-8C64-492C-965E-F3FF6317CEFF}" srcId="{3EDF2445-D47F-41D9-91E5-85AD3A0C4656}" destId="{87524F93-D3B8-4408-9886-1E5057394849}" srcOrd="0" destOrd="0" parTransId="{39342ECF-0803-4017-80B8-212FB40008F1}" sibTransId="{DBB822A3-A86A-49A9-BF82-0836B71B0E4E}"/>
    <dgm:cxn modelId="{0C0C26D8-F9FE-48CF-BB6C-A98269AB621E}" type="presOf" srcId="{003DD086-4BD4-4D4E-B974-636973BE2FCF}" destId="{F9C6AD69-A6A3-413F-80F1-B79F96FA2C60}" srcOrd="1" destOrd="0" presId="urn:microsoft.com/office/officeart/2005/8/layout/process3"/>
    <dgm:cxn modelId="{860FC974-E235-49F1-B90E-1A367AFD110D}" type="presOf" srcId="{3EDF2445-D47F-41D9-91E5-85AD3A0C4656}" destId="{3E2048E1-C859-4398-A239-06E1E9CA144C}" srcOrd="0" destOrd="0" presId="urn:microsoft.com/office/officeart/2005/8/layout/process3"/>
    <dgm:cxn modelId="{485C32B6-8F96-427B-9A2E-BE0D5641B7AD}" srcId="{34F006E8-BEF9-4086-B76B-0385A6A7116F}" destId="{3EDF2445-D47F-41D9-91E5-85AD3A0C4656}" srcOrd="2" destOrd="0" parTransId="{3493AB08-54E1-452B-849A-C0D84D5962FE}" sibTransId="{1090C068-95CD-49AC-82FC-C85C8D529F7A}"/>
    <dgm:cxn modelId="{681CA94C-93E1-43B2-8B82-E308E4EA16B1}" srcId="{E7E95944-D073-45C3-A759-347C07714575}" destId="{CBEB2C06-3C60-447C-A6B7-5237B2DC8835}" srcOrd="1" destOrd="0" parTransId="{D0A3E48B-375E-4E76-B661-62DB78965B79}" sibTransId="{0D160802-DF2C-434D-81D6-057665865842}"/>
    <dgm:cxn modelId="{098E1B42-2CDC-4709-9E89-D4B999250A67}" srcId="{E7E95944-D073-45C3-A759-347C07714575}" destId="{2F6AEF58-8DAB-4600-BCFD-47831EBEB31A}" srcOrd="0" destOrd="0" parTransId="{8018FEF0-92C7-4CEC-B03A-99FFAA3899F0}" sibTransId="{B02C8BEC-8ED9-4954-8BC9-9E96AD43AB7B}"/>
    <dgm:cxn modelId="{FF61A48D-2E81-405C-A1B5-05AA4342BE68}" type="presOf" srcId="{87524F93-D3B8-4408-9886-1E5057394849}" destId="{FEB7C237-8199-48DD-BA18-7C53EFAEA447}" srcOrd="0" destOrd="0" presId="urn:microsoft.com/office/officeart/2005/8/layout/process3"/>
    <dgm:cxn modelId="{2D4E2820-3F22-49AF-BEEC-F4A502481777}" type="presOf" srcId="{CBEB2C06-3C60-447C-A6B7-5237B2DC8835}" destId="{85FC9736-3967-4774-8B07-5DE06E1AC827}" srcOrd="0" destOrd="1" presId="urn:microsoft.com/office/officeart/2005/8/layout/process3"/>
    <dgm:cxn modelId="{A12092B4-7ABF-46D8-92A9-32D4AB604606}" type="presOf" srcId="{E7E95944-D073-45C3-A759-347C07714575}" destId="{72FC2887-C589-4B09-93D1-C33291FDF002}" srcOrd="1" destOrd="0" presId="urn:microsoft.com/office/officeart/2005/8/layout/process3"/>
    <dgm:cxn modelId="{DBC2B6FA-A942-4077-9948-800067DCD3DB}" type="presOf" srcId="{9621FAF0-AB54-4734-9B31-899CFC2D14BA}" destId="{3697F6F0-CFA1-456A-9999-D3E7D57AEB9A}" srcOrd="0" destOrd="0" presId="urn:microsoft.com/office/officeart/2005/8/layout/process3"/>
    <dgm:cxn modelId="{8D8BFE45-6302-43CA-B504-71C4C18D083F}" type="presOf" srcId="{3EDF2445-D47F-41D9-91E5-85AD3A0C4656}" destId="{0215E3F5-518F-49E6-8CDB-59C323D783A4}" srcOrd="1" destOrd="0" presId="urn:microsoft.com/office/officeart/2005/8/layout/process3"/>
    <dgm:cxn modelId="{AE441A0A-4148-40C7-94D6-08C88FE5ABF0}" type="presOf" srcId="{E7E95944-D073-45C3-A759-347C07714575}" destId="{0912153C-B86B-433F-A700-ABFC434F01A5}" srcOrd="0" destOrd="0" presId="urn:microsoft.com/office/officeart/2005/8/layout/process3"/>
    <dgm:cxn modelId="{FD12F35E-45A5-4E58-AD7A-4E71C190D136}" type="presOf" srcId="{0335AA0F-9D60-47C3-AFA2-2B06C255A1D4}" destId="{D5063485-A099-40F8-9375-C9261FFECB95}" srcOrd="0" destOrd="0" presId="urn:microsoft.com/office/officeart/2005/8/layout/process3"/>
    <dgm:cxn modelId="{40C825A8-5A20-4E31-9EC0-621CF2BDEA85}" type="presParOf" srcId="{C74350EA-1088-4682-A8A6-E4CF406DD87C}" destId="{AFE00CB4-2F74-48E3-86F6-1045D5394B4C}" srcOrd="0" destOrd="0" presId="urn:microsoft.com/office/officeart/2005/8/layout/process3"/>
    <dgm:cxn modelId="{371D78A4-FB80-4089-B502-91E06AE627A5}" type="presParOf" srcId="{AFE00CB4-2F74-48E3-86F6-1045D5394B4C}" destId="{3697F6F0-CFA1-456A-9999-D3E7D57AEB9A}" srcOrd="0" destOrd="0" presId="urn:microsoft.com/office/officeart/2005/8/layout/process3"/>
    <dgm:cxn modelId="{EC8548F5-7C77-4CB3-880D-D821A5319618}" type="presParOf" srcId="{AFE00CB4-2F74-48E3-86F6-1045D5394B4C}" destId="{CB7E6613-DF7D-43EE-999F-4B33ED1352F0}" srcOrd="1" destOrd="0" presId="urn:microsoft.com/office/officeart/2005/8/layout/process3"/>
    <dgm:cxn modelId="{CFF33922-C153-4825-A2BC-5FCAF1DECBE2}" type="presParOf" srcId="{AFE00CB4-2F74-48E3-86F6-1045D5394B4C}" destId="{D5063485-A099-40F8-9375-C9261FFECB95}" srcOrd="2" destOrd="0" presId="urn:microsoft.com/office/officeart/2005/8/layout/process3"/>
    <dgm:cxn modelId="{A6F221FD-804E-4641-A36E-06473F91AE29}" type="presParOf" srcId="{C74350EA-1088-4682-A8A6-E4CF406DD87C}" destId="{3ACDC86C-A55B-4547-B1F9-D07D6DEB69DD}" srcOrd="1" destOrd="0" presId="urn:microsoft.com/office/officeart/2005/8/layout/process3"/>
    <dgm:cxn modelId="{9F01B754-D0D7-454E-B76D-2E92A6A9B6CD}" type="presParOf" srcId="{3ACDC86C-A55B-4547-B1F9-D07D6DEB69DD}" destId="{F9C6AD69-A6A3-413F-80F1-B79F96FA2C60}" srcOrd="0" destOrd="0" presId="urn:microsoft.com/office/officeart/2005/8/layout/process3"/>
    <dgm:cxn modelId="{B6D56E7B-02FF-4CA8-8C63-098E2886605F}" type="presParOf" srcId="{C74350EA-1088-4682-A8A6-E4CF406DD87C}" destId="{F8C6D705-A75B-427F-8754-2D4E8975C670}" srcOrd="2" destOrd="0" presId="urn:microsoft.com/office/officeart/2005/8/layout/process3"/>
    <dgm:cxn modelId="{E4DB9B50-0B88-40A8-93D3-B41709231129}" type="presParOf" srcId="{F8C6D705-A75B-427F-8754-2D4E8975C670}" destId="{0912153C-B86B-433F-A700-ABFC434F01A5}" srcOrd="0" destOrd="0" presId="urn:microsoft.com/office/officeart/2005/8/layout/process3"/>
    <dgm:cxn modelId="{14D4D321-F291-4BA1-8B4A-5A881353CDDC}" type="presParOf" srcId="{F8C6D705-A75B-427F-8754-2D4E8975C670}" destId="{72FC2887-C589-4B09-93D1-C33291FDF002}" srcOrd="1" destOrd="0" presId="urn:microsoft.com/office/officeart/2005/8/layout/process3"/>
    <dgm:cxn modelId="{0BB0B387-0C27-4D84-9012-D39B84102D0A}" type="presParOf" srcId="{F8C6D705-A75B-427F-8754-2D4E8975C670}" destId="{85FC9736-3967-4774-8B07-5DE06E1AC827}" srcOrd="2" destOrd="0" presId="urn:microsoft.com/office/officeart/2005/8/layout/process3"/>
    <dgm:cxn modelId="{40C5063B-246A-40C1-992E-42F1445AC4BF}" type="presParOf" srcId="{C74350EA-1088-4682-A8A6-E4CF406DD87C}" destId="{7BEF6702-452E-424A-9EBF-B99EE81104FE}" srcOrd="3" destOrd="0" presId="urn:microsoft.com/office/officeart/2005/8/layout/process3"/>
    <dgm:cxn modelId="{D343E612-9401-4C76-9120-18A6F06464C8}" type="presParOf" srcId="{7BEF6702-452E-424A-9EBF-B99EE81104FE}" destId="{270DDCA6-2AF9-4656-AAD6-4C4E0F0DE164}" srcOrd="0" destOrd="0" presId="urn:microsoft.com/office/officeart/2005/8/layout/process3"/>
    <dgm:cxn modelId="{1222A7CD-BF93-4EF6-875D-3DFAD014BAAE}" type="presParOf" srcId="{C74350EA-1088-4682-A8A6-E4CF406DD87C}" destId="{2EDCF934-9212-4C6D-9E7F-B61D57A38F35}" srcOrd="4" destOrd="0" presId="urn:microsoft.com/office/officeart/2005/8/layout/process3"/>
    <dgm:cxn modelId="{182245E9-7225-46FC-B324-62D4C03567E8}" type="presParOf" srcId="{2EDCF934-9212-4C6D-9E7F-B61D57A38F35}" destId="{3E2048E1-C859-4398-A239-06E1E9CA144C}" srcOrd="0" destOrd="0" presId="urn:microsoft.com/office/officeart/2005/8/layout/process3"/>
    <dgm:cxn modelId="{A63DCF7C-7CE5-42AF-862B-9A0AE276D616}" type="presParOf" srcId="{2EDCF934-9212-4C6D-9E7F-B61D57A38F35}" destId="{0215E3F5-518F-49E6-8CDB-59C323D783A4}" srcOrd="1" destOrd="0" presId="urn:microsoft.com/office/officeart/2005/8/layout/process3"/>
    <dgm:cxn modelId="{499BF004-03FF-4F43-A14D-F3FEFB690E78}" type="presParOf" srcId="{2EDCF934-9212-4C6D-9E7F-B61D57A38F35}" destId="{FEB7C237-8199-48DD-BA18-7C53EFAEA44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E6613-DF7D-43EE-999F-4B33ED1352F0}">
      <dsp:nvSpPr>
        <dsp:cNvPr id="0" name=""/>
        <dsp:cNvSpPr/>
      </dsp:nvSpPr>
      <dsp:spPr>
        <a:xfrm>
          <a:off x="5381" y="345738"/>
          <a:ext cx="2446953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Input</a:t>
          </a:r>
          <a:endParaRPr lang="en-ID" sz="2700" kern="1200" dirty="0"/>
        </a:p>
      </dsp:txBody>
      <dsp:txXfrm>
        <a:off x="5381" y="345738"/>
        <a:ext cx="2446953" cy="777600"/>
      </dsp:txXfrm>
    </dsp:sp>
    <dsp:sp modelId="{D5063485-A099-40F8-9375-C9261FFECB95}">
      <dsp:nvSpPr>
        <dsp:cNvPr id="0" name=""/>
        <dsp:cNvSpPr/>
      </dsp:nvSpPr>
      <dsp:spPr>
        <a:xfrm>
          <a:off x="506564" y="1123338"/>
          <a:ext cx="2446953" cy="1555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Operator </a:t>
          </a:r>
          <a:r>
            <a:rPr lang="en-US" sz="1600" kern="1200" dirty="0" err="1" smtClean="0"/>
            <a:t>mengetikkan</a:t>
          </a:r>
          <a:r>
            <a:rPr lang="en-US" sz="1600" kern="1200" dirty="0" smtClean="0"/>
            <a:t> kata, </a:t>
          </a:r>
          <a:r>
            <a:rPr lang="en-US" sz="1600" kern="1200" dirty="0" err="1" smtClean="0"/>
            <a:t>angka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perintah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melalui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perangkat</a:t>
          </a:r>
          <a:r>
            <a:rPr lang="en-US" sz="1600" kern="1200" dirty="0" smtClean="0"/>
            <a:t> input</a:t>
          </a:r>
          <a:endParaRPr lang="en-ID" sz="1600" kern="1200" dirty="0"/>
        </a:p>
      </dsp:txBody>
      <dsp:txXfrm>
        <a:off x="552114" y="1168888"/>
        <a:ext cx="2355853" cy="1464100"/>
      </dsp:txXfrm>
    </dsp:sp>
    <dsp:sp modelId="{3ACDC86C-A55B-4547-B1F9-D07D6DEB69DD}">
      <dsp:nvSpPr>
        <dsp:cNvPr id="0" name=""/>
        <dsp:cNvSpPr/>
      </dsp:nvSpPr>
      <dsp:spPr>
        <a:xfrm>
          <a:off x="2823284" y="429928"/>
          <a:ext cx="786412" cy="609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D" sz="2200" kern="1200"/>
        </a:p>
      </dsp:txBody>
      <dsp:txXfrm>
        <a:off x="2823284" y="551772"/>
        <a:ext cx="603646" cy="365532"/>
      </dsp:txXfrm>
    </dsp:sp>
    <dsp:sp modelId="{72FC2887-C589-4B09-93D1-C33291FDF002}">
      <dsp:nvSpPr>
        <dsp:cNvPr id="0" name=""/>
        <dsp:cNvSpPr/>
      </dsp:nvSpPr>
      <dsp:spPr>
        <a:xfrm>
          <a:off x="3936131" y="345738"/>
          <a:ext cx="2446953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Pemrosesan</a:t>
          </a:r>
          <a:r>
            <a:rPr lang="en-US" sz="2700" kern="1200" dirty="0" smtClean="0"/>
            <a:t> </a:t>
          </a:r>
          <a:endParaRPr lang="en-ID" sz="2700" kern="1200" dirty="0"/>
        </a:p>
      </dsp:txBody>
      <dsp:txXfrm>
        <a:off x="3936131" y="345738"/>
        <a:ext cx="2446953" cy="777600"/>
      </dsp:txXfrm>
    </dsp:sp>
    <dsp:sp modelId="{85FC9736-3967-4774-8B07-5DE06E1AC827}">
      <dsp:nvSpPr>
        <dsp:cNvPr id="0" name=""/>
        <dsp:cNvSpPr/>
      </dsp:nvSpPr>
      <dsp:spPr>
        <a:xfrm>
          <a:off x="4437315" y="1123338"/>
          <a:ext cx="2446953" cy="1555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Prosesor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memanipulasi</a:t>
          </a:r>
          <a:r>
            <a:rPr lang="en-US" sz="1200" kern="1200" dirty="0" smtClean="0"/>
            <a:t> data </a:t>
          </a:r>
          <a:r>
            <a:rPr lang="en-US" sz="1200" kern="1200" dirty="0" err="1" smtClean="0"/>
            <a:t>menurut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instruksi</a:t>
          </a:r>
          <a:r>
            <a:rPr lang="en-US" sz="1200" kern="1200" dirty="0" smtClean="0"/>
            <a:t> yang </a:t>
          </a:r>
          <a:r>
            <a:rPr lang="en-US" sz="1200" kern="1200" dirty="0" err="1" smtClean="0"/>
            <a:t>disediakan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oleh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pengguna</a:t>
          </a:r>
          <a:endParaRPr lang="en-ID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Penyimpanan</a:t>
          </a:r>
          <a:r>
            <a:rPr lang="en-US" sz="1200" kern="1200" dirty="0" smtClean="0"/>
            <a:t> primer : </a:t>
          </a:r>
          <a:r>
            <a:rPr lang="en-US" sz="1200" kern="1200" dirty="0" err="1" smtClean="0"/>
            <a:t>semua</a:t>
          </a:r>
          <a:r>
            <a:rPr lang="en-US" sz="1200" kern="1200" dirty="0" smtClean="0"/>
            <a:t> data/program/</a:t>
          </a:r>
          <a:r>
            <a:rPr lang="en-US" sz="1200" kern="1200" dirty="0" err="1" smtClean="0"/>
            <a:t>perintah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disimpan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dalam</a:t>
          </a:r>
          <a:r>
            <a:rPr lang="en-US" sz="1200" kern="1200" dirty="0" smtClean="0"/>
            <a:t> RAM</a:t>
          </a:r>
          <a:endParaRPr lang="en-ID" sz="1200" kern="1200" dirty="0"/>
        </a:p>
      </dsp:txBody>
      <dsp:txXfrm>
        <a:off x="4482865" y="1168888"/>
        <a:ext cx="2355853" cy="1464100"/>
      </dsp:txXfrm>
    </dsp:sp>
    <dsp:sp modelId="{7BEF6702-452E-424A-9EBF-B99EE81104FE}">
      <dsp:nvSpPr>
        <dsp:cNvPr id="0" name=""/>
        <dsp:cNvSpPr/>
      </dsp:nvSpPr>
      <dsp:spPr>
        <a:xfrm>
          <a:off x="6754034" y="429928"/>
          <a:ext cx="786412" cy="609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D" sz="2200" kern="1200"/>
        </a:p>
      </dsp:txBody>
      <dsp:txXfrm>
        <a:off x="6754034" y="551772"/>
        <a:ext cx="603646" cy="365532"/>
      </dsp:txXfrm>
    </dsp:sp>
    <dsp:sp modelId="{0215E3F5-518F-49E6-8CDB-59C323D783A4}">
      <dsp:nvSpPr>
        <dsp:cNvPr id="0" name=""/>
        <dsp:cNvSpPr/>
      </dsp:nvSpPr>
      <dsp:spPr>
        <a:xfrm>
          <a:off x="7866882" y="345738"/>
          <a:ext cx="2446953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Output </a:t>
          </a:r>
          <a:endParaRPr lang="en-ID" sz="2700" kern="1200" dirty="0"/>
        </a:p>
      </dsp:txBody>
      <dsp:txXfrm>
        <a:off x="7866882" y="345738"/>
        <a:ext cx="2446953" cy="777600"/>
      </dsp:txXfrm>
    </dsp:sp>
    <dsp:sp modelId="{FEB7C237-8199-48DD-BA18-7C53EFAEA447}">
      <dsp:nvSpPr>
        <dsp:cNvPr id="0" name=""/>
        <dsp:cNvSpPr/>
      </dsp:nvSpPr>
      <dsp:spPr>
        <a:xfrm>
          <a:off x="8368065" y="1123338"/>
          <a:ext cx="2446953" cy="1555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yang </a:t>
          </a:r>
          <a:r>
            <a:rPr lang="en-US" sz="1600" kern="1200" dirty="0" err="1" smtClean="0"/>
            <a:t>telah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diproses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ditransfer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memory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monitor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printer</a:t>
          </a:r>
          <a:endParaRPr lang="en-ID" sz="1600" kern="1200" dirty="0"/>
        </a:p>
      </dsp:txBody>
      <dsp:txXfrm>
        <a:off x="8413615" y="1168888"/>
        <a:ext cx="2355853" cy="1464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3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9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pPr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1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pPr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8200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pPr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13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18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8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46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4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8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4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97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8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0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4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7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4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Safitri%20Jaya\Downloads\Posisi%20Duduk%20Yang%20Benar%20Pada%20Saat%20Depan%20Komputer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b="1" dirty="0" err="1" smtClean="0"/>
              <a:t>Komputer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masyarakat</a:t>
            </a:r>
            <a:endParaRPr lang="en-ID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8825" y="4117193"/>
            <a:ext cx="8791575" cy="1655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/>
              <a:t>PERTEMUAN 1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SAFITRI JAYA, </a:t>
            </a:r>
            <a:r>
              <a:rPr lang="en-US" b="1" dirty="0" err="1" smtClean="0"/>
              <a:t>S.Kom</a:t>
            </a:r>
            <a:r>
              <a:rPr lang="en-US" b="1" dirty="0" smtClean="0"/>
              <a:t>, M.T.I</a:t>
            </a:r>
          </a:p>
          <a:p>
            <a:pPr>
              <a:lnSpc>
                <a:spcPct val="100000"/>
              </a:lnSpc>
            </a:pPr>
            <a:r>
              <a:rPr lang="en-US" b="1" dirty="0" err="1" smtClean="0"/>
              <a:t>Universitas</a:t>
            </a:r>
            <a:r>
              <a:rPr lang="en-US" b="1" dirty="0" smtClean="0"/>
              <a:t> Pembangunan Jaya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33876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posisi yang benar saat menggunakan k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0"/>
            <a:ext cx="9315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09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posisi yang benar saat menggunakan k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33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sisi Duduk Yang Benar Pada Saat Depan Komputer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65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 smtClean="0"/>
              <a:t>Komputer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dan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masyarakat</a:t>
            </a:r>
            <a:endParaRPr lang="en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Capaian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Pembelajaran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Learning outcomes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Mendiskripsikan</a:t>
            </a:r>
            <a:r>
              <a:rPr lang="en-ID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sejarah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perkembangan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teknologi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endParaRPr lang="en-ID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produktivitas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kerjanya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memanfaatkan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teknologi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semakin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ID" i="1" dirty="0">
                <a:latin typeface="Calibri" panose="020F0502020204030204" pitchFamily="34" charset="0"/>
                <a:cs typeface="Calibri" panose="020F0502020204030204" pitchFamily="34" charset="0"/>
              </a:rPr>
              <a:t>user friendly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 &amp; </a:t>
            </a:r>
            <a:r>
              <a:rPr lang="en-ID" i="1" dirty="0">
                <a:latin typeface="Calibri" panose="020F0502020204030204" pitchFamily="34" charset="0"/>
                <a:cs typeface="Calibri" panose="020F0502020204030204" pitchFamily="34" charset="0"/>
              </a:rPr>
              <a:t>easy of </a:t>
            </a:r>
            <a:r>
              <a:rPr lang="en-ID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endParaRPr lang="en-ID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181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b="1" dirty="0" err="1"/>
              <a:t>Komputer</a:t>
            </a:r>
            <a:r>
              <a:rPr lang="en-ID" sz="2800" b="1" dirty="0"/>
              <a:t> </a:t>
            </a:r>
            <a:r>
              <a:rPr lang="en-ID" sz="2800" b="1" dirty="0" err="1"/>
              <a:t>dan</a:t>
            </a:r>
            <a:r>
              <a:rPr lang="en-ID" sz="2800" b="1" dirty="0"/>
              <a:t> </a:t>
            </a:r>
            <a:r>
              <a:rPr lang="en-ID" sz="2800" b="1" dirty="0" err="1"/>
              <a:t>masyarakat</a:t>
            </a:r>
            <a:endParaRPr lang="en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Materi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pembelajaran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Pendahuluan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Konsep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Dasar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endParaRPr lang="en-ID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Internet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Pengaruh</a:t>
            </a:r>
            <a:r>
              <a:rPr lang="en-ID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kesehatan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manusia</a:t>
            </a:r>
            <a:endParaRPr lang="en-ID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berbagai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pekerjaan</a:t>
            </a:r>
            <a:endParaRPr lang="en-ID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Profesi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TIK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Etika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Penggunaa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endParaRPr lang="en-ID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Kejahatan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latin typeface="Calibri" panose="020F0502020204030204" pitchFamily="34" charset="0"/>
                <a:cs typeface="Calibri" panose="020F0502020204030204" pitchFamily="34" charset="0"/>
              </a:rPr>
              <a:t>Keamanan</a:t>
            </a:r>
            <a:r>
              <a:rPr lang="en-ID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endParaRPr lang="en-ID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Referensi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Preston, John. 2007. 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Yogyakarta : Andi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Sumber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belajar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www.prenhall.com/preston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D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5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Pendahuluan</a:t>
            </a:r>
            <a:r>
              <a:rPr lang="en-ID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ID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Konsep</a:t>
            </a:r>
            <a:r>
              <a:rPr lang="en-ID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Dasar</a:t>
            </a:r>
            <a:r>
              <a:rPr lang="en-ID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endParaRPr lang="en-ID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57589"/>
            <a:ext cx="10820400" cy="4505795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peranti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diletakkan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meja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dipasang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pacemaker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kamus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webster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perangkat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elektronik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diimplantasi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bagian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tubuh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dihubungkan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organ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jantung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 </a:t>
            </a:r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fungsi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penting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</a:t>
            </a:r>
          </a:p>
          <a:p>
            <a:pPr lvl="2"/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Tindakan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mentransfer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instruksi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kumpulan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fakta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gambar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belum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diproses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2"/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alat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input :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keyboard, mouse, barcode reader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dll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Pemrosesan</a:t>
            </a:r>
            <a:endParaRPr lang="en-US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Tindakan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memanipulasi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sesuai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kumpulan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instruksi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Algoritma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). Data yang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diproses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biasanya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disebut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informasi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2"/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Peralatan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fisik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pemrosesan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disebut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 Processing Unit (CPU)</a:t>
            </a:r>
          </a:p>
        </p:txBody>
      </p:sp>
    </p:spTree>
    <p:extLst>
      <p:ext uri="{BB962C8B-B14F-4D97-AF65-F5344CB8AC3E}">
        <p14:creationId xmlns:p14="http://schemas.microsoft.com/office/powerpoint/2010/main" val="296679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Pendahuluan</a:t>
            </a:r>
            <a:r>
              <a:rPr lang="en-ID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ID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Konsep</a:t>
            </a:r>
            <a:r>
              <a:rPr lang="en-ID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Dasar</a:t>
            </a:r>
            <a:r>
              <a:rPr lang="en-ID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endParaRPr lang="en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50772"/>
            <a:ext cx="10820400" cy="4505795"/>
          </a:xfrm>
        </p:spPr>
        <p:txBody>
          <a:bodyPr>
            <a:normAutofit lnSpcReduction="10000"/>
          </a:bodyPr>
          <a:lstStyle/>
          <a:p>
            <a:pPr marL="800100" lvl="1" indent="-342900">
              <a:buAutoNum type="arabicPeriod" startAt="3"/>
            </a:pP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Penyimpanan</a:t>
            </a:r>
            <a:endParaRPr lang="en-US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Ada 2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jenis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penyimpanan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1257300" lvl="2" indent="-342900">
              <a:buAutoNum type="arabicPeriod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Penyimpanan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primer </a:t>
            </a:r>
          </a:p>
          <a:p>
            <a:pPr marL="1371600" lvl="3" indent="0">
              <a:buNone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kemampuan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menyimpan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instruksi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sementara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proses data.</a:t>
            </a:r>
          </a:p>
          <a:p>
            <a:pPr marL="1371600" lvl="3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jenis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penyimpanan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primer :</a:t>
            </a:r>
          </a:p>
          <a:p>
            <a:pPr marL="1714500" lvl="3" indent="-342900">
              <a:buAutoNum type="alphaLcPeriod"/>
            </a:pP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Erasable Programmable Read-Only Memory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(EPROM) –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membutuhkan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power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konstan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0" lvl="3" indent="-342900">
              <a:buAutoNum type="alphaLcPeriod"/>
            </a:pP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Random Access Memory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(RAM)</a:t>
            </a:r>
          </a:p>
          <a:p>
            <a:pPr marL="1257300" lvl="2" indent="-342900">
              <a:buAutoNum type="arabicPeriod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Penyimpanan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sekunder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jenis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penyimpanan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sekunder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1714500" lvl="3" indent="-342900">
              <a:buAutoNum type="arabicPeriod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Media magnetic</a:t>
            </a:r>
          </a:p>
          <a:p>
            <a:pPr marL="1714500" lvl="3" indent="-342900">
              <a:buAutoNum type="arabicPeriod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Media optic</a:t>
            </a:r>
          </a:p>
          <a:p>
            <a:pPr marL="1714500" lvl="3" indent="-342900">
              <a:buAutoNum type="arabicPeriod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Flash memory</a:t>
            </a:r>
          </a:p>
          <a:p>
            <a:pPr marL="800100" lvl="1" indent="-342900">
              <a:buAutoNum type="arabicPeriod" startAt="3"/>
            </a:pP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  <a:p>
            <a:pPr lvl="2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akhir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pemrosesan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dilaporkan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kepada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pengguna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perangkat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output : monitor, printer</a:t>
            </a:r>
          </a:p>
          <a:p>
            <a:pPr marL="457200" lvl="1" indent="0">
              <a:buNone/>
            </a:pPr>
            <a:endParaRPr lang="en-ID" sz="1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38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data</a:t>
            </a:r>
            <a:endParaRPr lang="en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998139"/>
              </p:ext>
            </p:extLst>
          </p:nvPr>
        </p:nvGraphicFramePr>
        <p:xfrm>
          <a:off x="685800" y="3709116"/>
          <a:ext cx="10820400" cy="302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614946" y="2057401"/>
            <a:ext cx="2622981" cy="1166400"/>
            <a:chOff x="5381" y="345738"/>
            <a:chExt cx="2446953" cy="1166400"/>
          </a:xfrm>
        </p:grpSpPr>
        <p:sp>
          <p:nvSpPr>
            <p:cNvPr id="6" name="Rounded Rectangle 5"/>
            <p:cNvSpPr/>
            <p:nvPr/>
          </p:nvSpPr>
          <p:spPr>
            <a:xfrm>
              <a:off x="5381" y="345738"/>
              <a:ext cx="2446953" cy="1166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5381" y="345738"/>
              <a:ext cx="2446953" cy="77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2024" tIns="192024" rIns="192024" bIns="102870" numCol="1" spcCol="1270" anchor="t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err="1" smtClean="0"/>
                <a:t>Penyimpanan</a:t>
              </a:r>
              <a:r>
                <a:rPr lang="en-US" sz="2400" kern="1200" dirty="0" smtClean="0"/>
                <a:t> </a:t>
              </a:r>
              <a:r>
                <a:rPr lang="en-US" sz="2400" kern="1200" dirty="0" err="1" smtClean="0"/>
                <a:t>sekunder</a:t>
              </a:r>
              <a:r>
                <a:rPr lang="en-US" sz="2800" kern="1200" dirty="0" smtClean="0"/>
                <a:t> </a:t>
              </a:r>
              <a:endParaRPr lang="en-ID" sz="2800" kern="1200" dirty="0"/>
            </a:p>
          </p:txBody>
        </p:sp>
      </p:grpSp>
      <p:sp>
        <p:nvSpPr>
          <p:cNvPr id="8" name="Down Arrow 7"/>
          <p:cNvSpPr/>
          <p:nvPr/>
        </p:nvSpPr>
        <p:spPr>
          <a:xfrm>
            <a:off x="5720373" y="3344177"/>
            <a:ext cx="397091" cy="416071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55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dirty="0" err="1"/>
              <a:t>Dokumen</a:t>
            </a:r>
            <a:endParaRPr lang="en-US" dirty="0"/>
          </a:p>
          <a:p>
            <a:pPr marL="914400" lvl="1" indent="-457200">
              <a:buFont typeface="+mj-lt"/>
              <a:buAutoNum type="alphaLcPeriod"/>
            </a:pPr>
            <a:r>
              <a:rPr lang="en-US" dirty="0" err="1"/>
              <a:t>Keuangan</a:t>
            </a:r>
            <a:endParaRPr lang="en-US" dirty="0"/>
          </a:p>
          <a:p>
            <a:pPr marL="914400" lvl="1" indent="-457200">
              <a:buFont typeface="+mj-lt"/>
              <a:buAutoNum type="alphaLcPeriod"/>
            </a:pPr>
            <a:r>
              <a:rPr lang="en-US" dirty="0" err="1"/>
              <a:t>Presentasi</a:t>
            </a:r>
            <a:endParaRPr lang="en-US" dirty="0"/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Database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err="1"/>
              <a:t>Penjadwalan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event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ID" dirty="0"/>
          </a:p>
          <a:p>
            <a:pPr marL="457200" lvl="1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err="1" smtClean="0"/>
              <a:t>Keterlibatan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endParaRPr lang="en-US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endParaRPr lang="en-US" dirty="0" smtClean="0"/>
          </a:p>
          <a:p>
            <a:pPr marL="914400" lvl="1" indent="-457200">
              <a:buFont typeface="+mj-lt"/>
              <a:buAutoNum type="alphaLcPeriod"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278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46581"/>
          </a:xfrm>
        </p:spPr>
        <p:txBody>
          <a:bodyPr>
            <a:normAutofit fontScale="77500" lnSpcReduction="20000"/>
          </a:bodyPr>
          <a:lstStyle/>
          <a:p>
            <a:pPr marL="457200" lvl="1" indent="-457200">
              <a:buAutoNum type="arabicPeriod" startAt="3"/>
            </a:pPr>
            <a:r>
              <a:rPr lang="en-US" dirty="0" err="1" smtClean="0"/>
              <a:t>Kesehatan</a:t>
            </a:r>
            <a:endParaRPr lang="en-US" dirty="0" smtClean="0"/>
          </a:p>
          <a:p>
            <a:pPr marL="800100" lvl="2" indent="-342900">
              <a:buAutoNum type="alphaLcPeriod"/>
            </a:pPr>
            <a:r>
              <a:rPr lang="en-US" dirty="0" err="1"/>
              <a:t>Alat</a:t>
            </a:r>
            <a:r>
              <a:rPr lang="en-US" dirty="0"/>
              <a:t> diagnosis</a:t>
            </a:r>
          </a:p>
          <a:p>
            <a:pPr marL="800100" lvl="2" indent="-342900">
              <a:buAutoNum type="alphaLcPeriod"/>
            </a:pP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endParaRPr lang="en-US" dirty="0"/>
          </a:p>
          <a:p>
            <a:pPr marL="457200" lvl="2" indent="0">
              <a:buNone/>
            </a:pPr>
            <a:endParaRPr lang="en-US" dirty="0" smtClean="0"/>
          </a:p>
          <a:p>
            <a:pPr marL="457200" lvl="1" indent="-457200">
              <a:buAutoNum type="arabicPeriod" startAt="3"/>
            </a:pPr>
            <a:r>
              <a:rPr lang="en-US" dirty="0" err="1" smtClean="0"/>
              <a:t>Militer</a:t>
            </a:r>
            <a:endParaRPr lang="en-US" dirty="0" smtClean="0"/>
          </a:p>
          <a:p>
            <a:pPr marL="800100" lvl="2" indent="-342900">
              <a:buAutoNum type="alphaLcPeriod"/>
            </a:pPr>
            <a:r>
              <a:rPr lang="en-US" dirty="0" err="1" smtClean="0"/>
              <a:t>Pelatihan</a:t>
            </a:r>
            <a:endParaRPr lang="en-US" dirty="0" smtClean="0"/>
          </a:p>
          <a:p>
            <a:pPr marL="800100" lvl="2" indent="-342900">
              <a:buAutoNum type="alphaLcPeriod"/>
            </a:pPr>
            <a:r>
              <a:rPr lang="en-US" dirty="0" err="1" smtClean="0"/>
              <a:t>Senjata-senjata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endParaRPr lang="en-US" dirty="0" smtClean="0"/>
          </a:p>
          <a:p>
            <a:pPr marL="800100" lvl="2" indent="-342900">
              <a:buAutoNum type="alphaLcPeriod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endParaRPr lang="en-US" dirty="0" smtClean="0"/>
          </a:p>
          <a:p>
            <a:pPr marL="457200" lvl="2" indent="0">
              <a:buNone/>
            </a:pPr>
            <a:endParaRPr lang="en-US" dirty="0" smtClean="0"/>
          </a:p>
          <a:p>
            <a:pPr marL="457200" lvl="1" indent="-457200">
              <a:buAutoNum type="arabicPeriod" startAt="3"/>
            </a:pPr>
            <a:r>
              <a:rPr lang="en-US" dirty="0" err="1" smtClean="0"/>
              <a:t>Transportasi</a:t>
            </a:r>
            <a:endParaRPr lang="en-US" dirty="0" smtClean="0"/>
          </a:p>
          <a:p>
            <a:pPr marL="800100" lvl="2" indent="-342900">
              <a:buAutoNum type="alphaLcPeriod"/>
            </a:pP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/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800100" lvl="2" indent="-342900">
              <a:buAutoNum type="alphaLcPeriod"/>
            </a:pPr>
            <a:r>
              <a:rPr lang="en-US" dirty="0" err="1" smtClean="0"/>
              <a:t>Sistem</a:t>
            </a:r>
            <a:r>
              <a:rPr lang="en-US" dirty="0" smtClean="0"/>
              <a:t> control</a:t>
            </a:r>
          </a:p>
          <a:p>
            <a:pPr marL="800100" lvl="2" indent="-342900">
              <a:buAutoNum type="alphaLcPeriod"/>
            </a:pPr>
            <a:r>
              <a:rPr lang="en-US" dirty="0" err="1" smtClean="0"/>
              <a:t>perawatan</a:t>
            </a:r>
            <a:endParaRPr lang="en-US" dirty="0" smtClean="0"/>
          </a:p>
          <a:p>
            <a:pPr marL="800100" lvl="2" indent="-342900">
              <a:buAutoNum type="alphaLcPeriod"/>
            </a:pPr>
            <a:endParaRPr lang="en-US" dirty="0"/>
          </a:p>
          <a:p>
            <a:pPr marL="457200" lvl="1" indent="-457200">
              <a:buAutoNum type="arabicPeriod" startAt="3"/>
            </a:pPr>
            <a:r>
              <a:rPr lang="en-US" dirty="0" err="1" smtClean="0"/>
              <a:t>Rekreasi</a:t>
            </a:r>
            <a:r>
              <a:rPr lang="en-US" dirty="0" smtClean="0"/>
              <a:t> </a:t>
            </a:r>
          </a:p>
          <a:p>
            <a:pPr marL="800100" lvl="2" indent="-342900">
              <a:buAutoNum type="alphaLcPeriod"/>
            </a:pP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800100" lvl="2" indent="-342900">
              <a:buAutoNum type="alphaLcPeriod"/>
            </a:pPr>
            <a:r>
              <a:rPr lang="en-US" dirty="0" err="1" smtClean="0"/>
              <a:t>Reservasi</a:t>
            </a:r>
            <a:endParaRPr lang="en-US" dirty="0" smtClean="0"/>
          </a:p>
          <a:p>
            <a:pPr marL="800100" lvl="2" indent="-342900">
              <a:buAutoNum type="alphaL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69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posisi yang benar saat menggunakan k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04800"/>
            <a:ext cx="9296400" cy="715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8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93</TotalTime>
  <Words>359</Words>
  <Application>Microsoft Office PowerPoint</Application>
  <PresentationFormat>Widescreen</PresentationFormat>
  <Paragraphs>86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Vapor Trail</vt:lpstr>
      <vt:lpstr>Komputer dan masyarakat</vt:lpstr>
      <vt:lpstr>Komputer dan masyarakat</vt:lpstr>
      <vt:lpstr>Komputer dan masyarakat</vt:lpstr>
      <vt:lpstr>Pendahuluan dan Konsep Dasar Komputer</vt:lpstr>
      <vt:lpstr>Pendahuluan dan Konsep Dasar Komputer</vt:lpstr>
      <vt:lpstr>fungsi dan arus data</vt:lpstr>
      <vt:lpstr>Pengaruh komputer</vt:lpstr>
      <vt:lpstr>Pengaruh komputer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dan masyarakat</dc:title>
  <dc:creator>HP</dc:creator>
  <cp:lastModifiedBy>HP</cp:lastModifiedBy>
  <cp:revision>18</cp:revision>
  <dcterms:created xsi:type="dcterms:W3CDTF">2019-01-27T08:48:49Z</dcterms:created>
  <dcterms:modified xsi:type="dcterms:W3CDTF">2019-01-27T10:22:02Z</dcterms:modified>
</cp:coreProperties>
</file>