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16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320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6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538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80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117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747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34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61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56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417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CE8442-8C0E-41DA-AF1A-AB2B89D8DF61}" type="datetimeFigureOut">
              <a:rPr lang="en-ID" smtClean="0"/>
              <a:t>14/02/2019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110F289-DC75-41B7-9E74-72A1CE8BFF0E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4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2459" y="5420026"/>
            <a:ext cx="3200400" cy="1463040"/>
          </a:xfrm>
        </p:spPr>
        <p:txBody>
          <a:bodyPr/>
          <a:lstStyle/>
          <a:p>
            <a:r>
              <a:rPr lang="en-US" dirty="0" err="1"/>
              <a:t>Safitri</a:t>
            </a:r>
            <a:r>
              <a:rPr lang="en-US" dirty="0"/>
              <a:t> Jaya,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smtClean="0"/>
              <a:t>M.T.I</a:t>
            </a:r>
            <a:endParaRPr lang="id-ID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116" y="4832502"/>
            <a:ext cx="32988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,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(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),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mendalami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621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paper</a:t>
            </a:r>
            <a:r>
              <a:rPr lang="en-US" dirty="0" smtClean="0"/>
              <a:t>)</a:t>
            </a:r>
          </a:p>
          <a:p>
            <a:pPr marL="173736" lvl="1" indent="0">
              <a:buNone/>
            </a:pPr>
            <a:r>
              <a:rPr lang="en-US" sz="2200" dirty="0"/>
              <a:t>	</a:t>
            </a:r>
            <a:r>
              <a:rPr lang="en-US" sz="2200" dirty="0" err="1" smtClean="0"/>
              <a:t>dokumen</a:t>
            </a:r>
            <a:r>
              <a:rPr lang="en-US" sz="2200" dirty="0" smtClean="0"/>
              <a:t>, </a:t>
            </a:r>
            <a:r>
              <a:rPr lang="en-US" sz="2200" dirty="0" err="1" smtClean="0"/>
              <a:t>buku-buku</a:t>
            </a:r>
            <a:r>
              <a:rPr lang="en-US" sz="2200" dirty="0" smtClean="0"/>
              <a:t>,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, </a:t>
            </a:r>
            <a:r>
              <a:rPr lang="en-US" sz="2200" dirty="0" err="1" smtClean="0"/>
              <a:t>laporan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dll</a:t>
            </a:r>
            <a:r>
              <a:rPr lang="en-US" sz="2200" dirty="0" smtClean="0"/>
              <a:t>. </a:t>
            </a:r>
            <a:r>
              <a:rPr lang="en-US" sz="2200" dirty="0" err="1" smtClean="0"/>
              <a:t>Studi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juga </a:t>
            </a:r>
            <a:r>
              <a:rPr lang="en-US" sz="2200" dirty="0" err="1" smtClean="0"/>
              <a:t>disebut</a:t>
            </a:r>
            <a:r>
              <a:rPr lang="en-US" sz="2200" dirty="0" smtClean="0"/>
              <a:t> 	</a:t>
            </a:r>
            <a:r>
              <a:rPr lang="en-US" sz="2200" dirty="0" err="1" smtClean="0"/>
              <a:t>studi</a:t>
            </a:r>
            <a:r>
              <a:rPr lang="en-US" sz="2200" dirty="0" smtClean="0"/>
              <a:t>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literature </a:t>
            </a:r>
            <a:r>
              <a:rPr lang="en-US" sz="2200" dirty="0" err="1" smtClean="0"/>
              <a:t>studi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dilihat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person</a:t>
            </a:r>
            <a:r>
              <a:rPr lang="en-US" dirty="0" smtClean="0"/>
              <a:t>)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sz="2200" dirty="0" err="1" smtClean="0"/>
              <a:t>bertemu</a:t>
            </a:r>
            <a:r>
              <a:rPr lang="en-US" sz="2200" dirty="0" smtClean="0"/>
              <a:t>, </a:t>
            </a:r>
            <a:r>
              <a:rPr lang="en-US" sz="2200" dirty="0" err="1" smtClean="0"/>
              <a:t>bertanya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konsultasi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para </a:t>
            </a:r>
            <a:r>
              <a:rPr lang="en-US" sz="2200" dirty="0" err="1" smtClean="0"/>
              <a:t>ahli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narasumber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dikunjungi</a:t>
            </a:r>
            <a:r>
              <a:rPr lang="en-US" dirty="0" smtClean="0"/>
              <a:t> yang </a:t>
            </a:r>
            <a:r>
              <a:rPr lang="en-US" dirty="0" err="1" smtClean="0"/>
              <a:t>kira-kira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)</a:t>
            </a:r>
          </a:p>
          <a:p>
            <a:pPr marL="173736" lvl="1" indent="0">
              <a:buNone/>
            </a:pPr>
            <a:r>
              <a:rPr lang="en-US" dirty="0"/>
              <a:t>	</a:t>
            </a:r>
            <a:r>
              <a:rPr lang="en-US" sz="2200" dirty="0" err="1" smtClean="0"/>
              <a:t>tempat</a:t>
            </a:r>
            <a:r>
              <a:rPr lang="en-US" sz="2200" dirty="0" smtClean="0"/>
              <a:t>, </a:t>
            </a:r>
            <a:r>
              <a:rPr lang="en-US" sz="2200" dirty="0" err="1" smtClean="0"/>
              <a:t>lokasi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benda-benda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terdapat</a:t>
            </a:r>
            <a:r>
              <a:rPr lang="en-US" sz="2200" dirty="0" smtClean="0"/>
              <a:t> di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endParaRPr lang="en-US" sz="2200" dirty="0" smtClean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462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Memperjelas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Menjajagi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dilanjutkannya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) :</a:t>
            </a:r>
          </a:p>
          <a:p>
            <a:pPr marL="630936" lvl="1" indent="-457200">
              <a:buFont typeface="+mj-lt"/>
              <a:buAutoNum type="alphaLcPeriod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judul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benar-benar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minatnya</a:t>
            </a:r>
            <a:r>
              <a:rPr lang="en-US" sz="2000" dirty="0"/>
              <a:t>?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senang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permaslahannya</a:t>
            </a:r>
            <a:r>
              <a:rPr lang="en-US" sz="2000" dirty="0"/>
              <a:t>?</a:t>
            </a:r>
          </a:p>
          <a:p>
            <a:pPr marL="630936" lvl="1" indent="-457200">
              <a:buFont typeface="+mj-lt"/>
              <a:buAutoNum type="alphaLcPeriod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? Ada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dipertimbangkan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: </a:t>
            </a:r>
            <a:r>
              <a:rPr lang="en-US" sz="2000" dirty="0" err="1"/>
              <a:t>waktu</a:t>
            </a:r>
            <a:r>
              <a:rPr lang="en-US" sz="2000" dirty="0"/>
              <a:t>, </a:t>
            </a:r>
            <a:r>
              <a:rPr lang="en-US" sz="2000" dirty="0" err="1"/>
              <a:t>tenaga</a:t>
            </a:r>
            <a:r>
              <a:rPr lang="en-US" sz="2000" dirty="0"/>
              <a:t>, dana</a:t>
            </a:r>
          </a:p>
          <a:p>
            <a:pPr marL="630936" lvl="1" indent="-457200">
              <a:buFont typeface="+mj-lt"/>
              <a:buAutoNum type="alphaLcPeriod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tersedia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pendukung</a:t>
            </a:r>
            <a:r>
              <a:rPr lang="en-US" sz="2000" dirty="0"/>
              <a:t>? Data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dikumpulkan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data </a:t>
            </a:r>
            <a:r>
              <a:rPr lang="en-US" sz="2000" dirty="0" err="1"/>
              <a:t>survei</a:t>
            </a:r>
            <a:r>
              <a:rPr lang="en-US" sz="2000" dirty="0"/>
              <a:t>,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endParaRPr lang="en-US" sz="2000" dirty="0"/>
          </a:p>
          <a:p>
            <a:pPr marL="630936" lvl="1" indent="-457200">
              <a:buFont typeface="+mj-lt"/>
              <a:buAutoNum type="alphaLcPeriod"/>
            </a:pP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endParaRPr lang="en-ID" sz="2000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orang lain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mana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terpecahkan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3586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186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Studi pendahuluan</vt:lpstr>
      <vt:lpstr>pengertian</vt:lpstr>
      <vt:lpstr>Cara melakukan studi pendahuluan</vt:lpstr>
      <vt:lpstr>Manfaat studi pendahuluan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dan Prosedur Penelitian</dc:title>
  <dc:creator>HP</dc:creator>
  <cp:lastModifiedBy>HP</cp:lastModifiedBy>
  <cp:revision>8</cp:revision>
  <dcterms:created xsi:type="dcterms:W3CDTF">2019-02-14T02:21:08Z</dcterms:created>
  <dcterms:modified xsi:type="dcterms:W3CDTF">2019-02-14T02:52:14Z</dcterms:modified>
</cp:coreProperties>
</file>