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BEA19-6AEA-4032-867E-8A2B537B8BE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716DCA6-A805-4621-AA7C-0FE736CD5C0C}">
      <dgm:prSet phldrT="[Text]"/>
      <dgm:spPr/>
      <dgm:t>
        <a:bodyPr/>
        <a:lstStyle/>
        <a:p>
          <a:r>
            <a:rPr lang="en-US" dirty="0" smtClean="0"/>
            <a:t>Bahasa </a:t>
          </a:r>
          <a:r>
            <a:rPr lang="en-US" dirty="0" err="1" smtClean="0"/>
            <a:t>pemrograman</a:t>
          </a:r>
          <a:endParaRPr lang="en-ID" dirty="0"/>
        </a:p>
      </dgm:t>
    </dgm:pt>
    <dgm:pt modelId="{CD475FF8-4C68-41D1-9E18-3C454622E0C3}" type="parTrans" cxnId="{211AD9C9-F29F-41F9-9EC4-E7F4AB191BC3}">
      <dgm:prSet/>
      <dgm:spPr/>
      <dgm:t>
        <a:bodyPr/>
        <a:lstStyle/>
        <a:p>
          <a:endParaRPr lang="en-ID"/>
        </a:p>
      </dgm:t>
    </dgm:pt>
    <dgm:pt modelId="{F6401F61-C719-4606-A54C-1669A2A7A7DF}" type="sibTrans" cxnId="{211AD9C9-F29F-41F9-9EC4-E7F4AB191BC3}">
      <dgm:prSet/>
      <dgm:spPr/>
      <dgm:t>
        <a:bodyPr/>
        <a:lstStyle/>
        <a:p>
          <a:endParaRPr lang="en-ID"/>
        </a:p>
      </dgm:t>
    </dgm:pt>
    <dgm:pt modelId="{53543A4F-4344-4C90-9BA6-FE64A849481C}">
      <dgm:prSet phldrT="[Text]"/>
      <dgm:spPr/>
      <dgm:t>
        <a:bodyPr/>
        <a:lstStyle/>
        <a:p>
          <a:r>
            <a:rPr lang="en-US" dirty="0" smtClean="0"/>
            <a:t>Imperative</a:t>
          </a:r>
          <a:endParaRPr lang="en-ID" dirty="0"/>
        </a:p>
      </dgm:t>
    </dgm:pt>
    <dgm:pt modelId="{6419EFFD-018E-4595-B8BE-076308F8BF0B}" type="parTrans" cxnId="{EB109178-965D-44A8-AAE6-7F40E495E1DF}">
      <dgm:prSet/>
      <dgm:spPr/>
      <dgm:t>
        <a:bodyPr/>
        <a:lstStyle/>
        <a:p>
          <a:endParaRPr lang="en-ID"/>
        </a:p>
      </dgm:t>
    </dgm:pt>
    <dgm:pt modelId="{7CA2396C-FA5B-4177-A5C2-E7F896EA1EB5}" type="sibTrans" cxnId="{EB109178-965D-44A8-AAE6-7F40E495E1DF}">
      <dgm:prSet/>
      <dgm:spPr/>
      <dgm:t>
        <a:bodyPr/>
        <a:lstStyle/>
        <a:p>
          <a:endParaRPr lang="en-ID"/>
        </a:p>
      </dgm:t>
    </dgm:pt>
    <dgm:pt modelId="{3955A6BC-EB0D-4688-9C75-ADFC9B5BA021}">
      <dgm:prSet phldrT="[Text]"/>
      <dgm:spPr/>
      <dgm:t>
        <a:bodyPr/>
        <a:lstStyle/>
        <a:p>
          <a:r>
            <a:rPr lang="en-US" dirty="0" smtClean="0"/>
            <a:t>Procedural</a:t>
          </a:r>
          <a:endParaRPr lang="en-ID" dirty="0"/>
        </a:p>
      </dgm:t>
    </dgm:pt>
    <dgm:pt modelId="{70D59242-97BE-4493-864E-8F1D143E8EF3}" type="parTrans" cxnId="{4F36CCCE-14B5-4828-B8C7-1F5352BA854E}">
      <dgm:prSet/>
      <dgm:spPr/>
      <dgm:t>
        <a:bodyPr/>
        <a:lstStyle/>
        <a:p>
          <a:endParaRPr lang="en-ID"/>
        </a:p>
      </dgm:t>
    </dgm:pt>
    <dgm:pt modelId="{4CBB6A5F-04F0-42C3-A2DE-BC0CD780C9BB}" type="sibTrans" cxnId="{4F36CCCE-14B5-4828-B8C7-1F5352BA854E}">
      <dgm:prSet/>
      <dgm:spPr/>
      <dgm:t>
        <a:bodyPr/>
        <a:lstStyle/>
        <a:p>
          <a:endParaRPr lang="en-ID"/>
        </a:p>
      </dgm:t>
    </dgm:pt>
    <dgm:pt modelId="{99FECFF3-A533-4234-8B6D-9F4AB5C7511C}">
      <dgm:prSet phldrT="[Text]"/>
      <dgm:spPr/>
      <dgm:t>
        <a:bodyPr/>
        <a:lstStyle/>
        <a:p>
          <a:r>
            <a:rPr lang="en-US" dirty="0" smtClean="0"/>
            <a:t>Object Oriented</a:t>
          </a:r>
          <a:endParaRPr lang="en-ID" dirty="0"/>
        </a:p>
      </dgm:t>
    </dgm:pt>
    <dgm:pt modelId="{E4B75159-79E6-4C93-9F07-7F9E493C4773}" type="parTrans" cxnId="{B8DF6D1E-ACC2-4CCD-A059-FC12B42C1E89}">
      <dgm:prSet/>
      <dgm:spPr/>
      <dgm:t>
        <a:bodyPr/>
        <a:lstStyle/>
        <a:p>
          <a:endParaRPr lang="en-ID"/>
        </a:p>
      </dgm:t>
    </dgm:pt>
    <dgm:pt modelId="{B8312062-23A5-475F-8725-AEE1A3A393A7}" type="sibTrans" cxnId="{B8DF6D1E-ACC2-4CCD-A059-FC12B42C1E89}">
      <dgm:prSet/>
      <dgm:spPr/>
      <dgm:t>
        <a:bodyPr/>
        <a:lstStyle/>
        <a:p>
          <a:endParaRPr lang="en-ID"/>
        </a:p>
      </dgm:t>
    </dgm:pt>
    <dgm:pt modelId="{86A68AB1-D90F-409A-A4CF-8288B87A7458}">
      <dgm:prSet phldrT="[Text]"/>
      <dgm:spPr/>
      <dgm:t>
        <a:bodyPr/>
        <a:lstStyle/>
        <a:p>
          <a:r>
            <a:rPr lang="en-US" dirty="0" smtClean="0"/>
            <a:t>Declarative </a:t>
          </a:r>
          <a:endParaRPr lang="en-ID" dirty="0"/>
        </a:p>
      </dgm:t>
    </dgm:pt>
    <dgm:pt modelId="{752E9875-E0D8-4F90-BEE7-69CEFD5112AB}" type="parTrans" cxnId="{537C8D63-472A-445B-8584-7FC42ABA1EC4}">
      <dgm:prSet/>
      <dgm:spPr/>
      <dgm:t>
        <a:bodyPr/>
        <a:lstStyle/>
        <a:p>
          <a:endParaRPr lang="en-ID"/>
        </a:p>
      </dgm:t>
    </dgm:pt>
    <dgm:pt modelId="{79A40934-96AF-4DA2-99D2-859A8ECA9561}" type="sibTrans" cxnId="{537C8D63-472A-445B-8584-7FC42ABA1EC4}">
      <dgm:prSet/>
      <dgm:spPr/>
      <dgm:t>
        <a:bodyPr/>
        <a:lstStyle/>
        <a:p>
          <a:endParaRPr lang="en-ID"/>
        </a:p>
      </dgm:t>
    </dgm:pt>
    <dgm:pt modelId="{E7455CED-F227-4140-B90A-EC52A96FD4B1}">
      <dgm:prSet phldrT="[Text]"/>
      <dgm:spPr/>
      <dgm:t>
        <a:bodyPr/>
        <a:lstStyle/>
        <a:p>
          <a:r>
            <a:rPr lang="en-US" dirty="0" smtClean="0"/>
            <a:t>Logic</a:t>
          </a:r>
          <a:endParaRPr lang="en-ID" dirty="0"/>
        </a:p>
      </dgm:t>
    </dgm:pt>
    <dgm:pt modelId="{DCD0B7A2-87B3-4009-8F2A-C026445D34CD}" type="parTrans" cxnId="{B5A089E2-A917-4239-BC42-747C4170EB44}">
      <dgm:prSet/>
      <dgm:spPr/>
      <dgm:t>
        <a:bodyPr/>
        <a:lstStyle/>
        <a:p>
          <a:endParaRPr lang="en-ID"/>
        </a:p>
      </dgm:t>
    </dgm:pt>
    <dgm:pt modelId="{BBDDCA5F-DA8E-4309-9049-E912F188DBEA}" type="sibTrans" cxnId="{B5A089E2-A917-4239-BC42-747C4170EB44}">
      <dgm:prSet/>
      <dgm:spPr/>
      <dgm:t>
        <a:bodyPr/>
        <a:lstStyle/>
        <a:p>
          <a:endParaRPr lang="en-ID"/>
        </a:p>
      </dgm:t>
    </dgm:pt>
    <dgm:pt modelId="{ADDA7C71-85A3-4627-B2E6-43C988C15E62}">
      <dgm:prSet phldrT="[Text]"/>
      <dgm:spPr/>
      <dgm:t>
        <a:bodyPr/>
        <a:lstStyle/>
        <a:p>
          <a:r>
            <a:rPr lang="en-US" dirty="0" smtClean="0"/>
            <a:t>Parallel processing</a:t>
          </a:r>
          <a:endParaRPr lang="en-ID" dirty="0"/>
        </a:p>
      </dgm:t>
    </dgm:pt>
    <dgm:pt modelId="{38252FBC-31C8-4B5E-8C73-4175F3E46276}" type="parTrans" cxnId="{CC2BA55D-2D64-48A1-A242-2D14417AD909}">
      <dgm:prSet/>
      <dgm:spPr/>
      <dgm:t>
        <a:bodyPr/>
        <a:lstStyle/>
        <a:p>
          <a:endParaRPr lang="en-ID"/>
        </a:p>
      </dgm:t>
    </dgm:pt>
    <dgm:pt modelId="{66EA132E-0E07-4BE8-AA23-D0BFC92034E7}" type="sibTrans" cxnId="{CC2BA55D-2D64-48A1-A242-2D14417AD909}">
      <dgm:prSet/>
      <dgm:spPr/>
      <dgm:t>
        <a:bodyPr/>
        <a:lstStyle/>
        <a:p>
          <a:endParaRPr lang="en-ID"/>
        </a:p>
      </dgm:t>
    </dgm:pt>
    <dgm:pt modelId="{72757DAD-183A-4719-B149-CF56C081A132}">
      <dgm:prSet phldrT="[Text]"/>
      <dgm:spPr/>
      <dgm:t>
        <a:bodyPr/>
        <a:lstStyle/>
        <a:p>
          <a:r>
            <a:rPr lang="en-US" dirty="0" smtClean="0"/>
            <a:t>Functional</a:t>
          </a:r>
          <a:endParaRPr lang="en-ID" dirty="0"/>
        </a:p>
      </dgm:t>
    </dgm:pt>
    <dgm:pt modelId="{105FD1EA-2C08-4265-B1D4-4B5D732F4119}" type="parTrans" cxnId="{35EF3C3C-1DD7-401C-9AA4-1EAFC0115FEF}">
      <dgm:prSet/>
      <dgm:spPr/>
      <dgm:t>
        <a:bodyPr/>
        <a:lstStyle/>
        <a:p>
          <a:endParaRPr lang="en-ID"/>
        </a:p>
      </dgm:t>
    </dgm:pt>
    <dgm:pt modelId="{9AAA2497-BA4E-435A-9C08-F39928A744F4}" type="sibTrans" cxnId="{35EF3C3C-1DD7-401C-9AA4-1EAFC0115FEF}">
      <dgm:prSet/>
      <dgm:spPr/>
      <dgm:t>
        <a:bodyPr/>
        <a:lstStyle/>
        <a:p>
          <a:endParaRPr lang="en-ID"/>
        </a:p>
      </dgm:t>
    </dgm:pt>
    <dgm:pt modelId="{7283FF4D-4927-460A-9802-9616213917D5}">
      <dgm:prSet phldrT="[Text]"/>
      <dgm:spPr/>
      <dgm:t>
        <a:bodyPr/>
        <a:lstStyle/>
        <a:p>
          <a:r>
            <a:rPr lang="en-US" dirty="0" smtClean="0"/>
            <a:t>Database</a:t>
          </a:r>
          <a:endParaRPr lang="en-ID" dirty="0"/>
        </a:p>
      </dgm:t>
    </dgm:pt>
    <dgm:pt modelId="{C8D7E850-7FC3-44D7-A988-9B7B180E6EBB}" type="parTrans" cxnId="{AC2B6E8C-0A2F-4F89-8F76-5B9AEEECA06B}">
      <dgm:prSet/>
      <dgm:spPr/>
      <dgm:t>
        <a:bodyPr/>
        <a:lstStyle/>
        <a:p>
          <a:endParaRPr lang="en-ID"/>
        </a:p>
      </dgm:t>
    </dgm:pt>
    <dgm:pt modelId="{DD9B431D-9883-41D7-B8E2-5B6953B021DB}" type="sibTrans" cxnId="{AC2B6E8C-0A2F-4F89-8F76-5B9AEEECA06B}">
      <dgm:prSet/>
      <dgm:spPr/>
      <dgm:t>
        <a:bodyPr/>
        <a:lstStyle/>
        <a:p>
          <a:endParaRPr lang="en-ID"/>
        </a:p>
      </dgm:t>
    </dgm:pt>
    <dgm:pt modelId="{DE95D27F-14AC-4E22-906D-D6B7846A372F}" type="pres">
      <dgm:prSet presAssocID="{4A9BEA19-6AEA-4032-867E-8A2B537B8B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CF00A4-464C-4B8C-88C6-E10CF91D445E}" type="pres">
      <dgm:prSet presAssocID="{1716DCA6-A805-4621-AA7C-0FE736CD5C0C}" presName="hierRoot1" presStyleCnt="0"/>
      <dgm:spPr/>
    </dgm:pt>
    <dgm:pt modelId="{004D9816-C8DC-4358-A160-373E413D75DD}" type="pres">
      <dgm:prSet presAssocID="{1716DCA6-A805-4621-AA7C-0FE736CD5C0C}" presName="composite" presStyleCnt="0"/>
      <dgm:spPr/>
    </dgm:pt>
    <dgm:pt modelId="{64D03BCC-C093-4903-B69C-FB0DA0882933}" type="pres">
      <dgm:prSet presAssocID="{1716DCA6-A805-4621-AA7C-0FE736CD5C0C}" presName="background" presStyleLbl="node0" presStyleIdx="0" presStyleCnt="1"/>
      <dgm:spPr/>
    </dgm:pt>
    <dgm:pt modelId="{523B8C77-C5BB-45DD-B995-E53EB39D1A01}" type="pres">
      <dgm:prSet presAssocID="{1716DCA6-A805-4621-AA7C-0FE736CD5C0C}" presName="text" presStyleLbl="fgAcc0" presStyleIdx="0" presStyleCnt="1">
        <dgm:presLayoutVars>
          <dgm:chPref val="3"/>
        </dgm:presLayoutVars>
      </dgm:prSet>
      <dgm:spPr/>
    </dgm:pt>
    <dgm:pt modelId="{20980899-2B07-477B-AEC7-027BD737514A}" type="pres">
      <dgm:prSet presAssocID="{1716DCA6-A805-4621-AA7C-0FE736CD5C0C}" presName="hierChild2" presStyleCnt="0"/>
      <dgm:spPr/>
    </dgm:pt>
    <dgm:pt modelId="{3EBAF5F8-39E9-4D97-B7DA-01327BD4592C}" type="pres">
      <dgm:prSet presAssocID="{6419EFFD-018E-4595-B8BE-076308F8BF0B}" presName="Name10" presStyleLbl="parChTrans1D2" presStyleIdx="0" presStyleCnt="2"/>
      <dgm:spPr/>
    </dgm:pt>
    <dgm:pt modelId="{F5AA7B9D-45BA-4752-8EBF-E4CDBF000437}" type="pres">
      <dgm:prSet presAssocID="{53543A4F-4344-4C90-9BA6-FE64A849481C}" presName="hierRoot2" presStyleCnt="0"/>
      <dgm:spPr/>
    </dgm:pt>
    <dgm:pt modelId="{E99815D0-256A-411D-88E2-A5ACE5EEC5C2}" type="pres">
      <dgm:prSet presAssocID="{53543A4F-4344-4C90-9BA6-FE64A849481C}" presName="composite2" presStyleCnt="0"/>
      <dgm:spPr/>
    </dgm:pt>
    <dgm:pt modelId="{F2E54021-70C0-49F5-8B7F-C38DEB05382A}" type="pres">
      <dgm:prSet presAssocID="{53543A4F-4344-4C90-9BA6-FE64A849481C}" presName="background2" presStyleLbl="node2" presStyleIdx="0" presStyleCnt="2"/>
      <dgm:spPr/>
    </dgm:pt>
    <dgm:pt modelId="{2D1A4685-5374-418B-88CD-F4D90B294F68}" type="pres">
      <dgm:prSet presAssocID="{53543A4F-4344-4C90-9BA6-FE64A849481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D"/>
        </a:p>
      </dgm:t>
    </dgm:pt>
    <dgm:pt modelId="{8A2BB66B-EA5D-4FA5-BA5A-80C88C782E92}" type="pres">
      <dgm:prSet presAssocID="{53543A4F-4344-4C90-9BA6-FE64A849481C}" presName="hierChild3" presStyleCnt="0"/>
      <dgm:spPr/>
    </dgm:pt>
    <dgm:pt modelId="{B60C7A73-B088-41BC-A8EC-2BC1E09C3FBD}" type="pres">
      <dgm:prSet presAssocID="{70D59242-97BE-4493-864E-8F1D143E8EF3}" presName="Name17" presStyleLbl="parChTrans1D3" presStyleIdx="0" presStyleCnt="6"/>
      <dgm:spPr/>
    </dgm:pt>
    <dgm:pt modelId="{5694D740-1271-468F-9F14-F45908D036C7}" type="pres">
      <dgm:prSet presAssocID="{3955A6BC-EB0D-4688-9C75-ADFC9B5BA021}" presName="hierRoot3" presStyleCnt="0"/>
      <dgm:spPr/>
    </dgm:pt>
    <dgm:pt modelId="{8CDCD5FC-709A-4E88-857C-EBDC89028C7B}" type="pres">
      <dgm:prSet presAssocID="{3955A6BC-EB0D-4688-9C75-ADFC9B5BA021}" presName="composite3" presStyleCnt="0"/>
      <dgm:spPr/>
    </dgm:pt>
    <dgm:pt modelId="{167E6B26-C668-49BC-B855-57D485517501}" type="pres">
      <dgm:prSet presAssocID="{3955A6BC-EB0D-4688-9C75-ADFC9B5BA021}" presName="background3" presStyleLbl="node3" presStyleIdx="0" presStyleCnt="6"/>
      <dgm:spPr/>
    </dgm:pt>
    <dgm:pt modelId="{7086BDA1-9159-430E-9FA9-9660552618BE}" type="pres">
      <dgm:prSet presAssocID="{3955A6BC-EB0D-4688-9C75-ADFC9B5BA021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ID"/>
        </a:p>
      </dgm:t>
    </dgm:pt>
    <dgm:pt modelId="{4A073279-1F91-415D-8955-4D695651863D}" type="pres">
      <dgm:prSet presAssocID="{3955A6BC-EB0D-4688-9C75-ADFC9B5BA021}" presName="hierChild4" presStyleCnt="0"/>
      <dgm:spPr/>
    </dgm:pt>
    <dgm:pt modelId="{CFB30343-C817-4A49-B1DB-5C9AA45EB87A}" type="pres">
      <dgm:prSet presAssocID="{E4B75159-79E6-4C93-9F07-7F9E493C4773}" presName="Name17" presStyleLbl="parChTrans1D3" presStyleIdx="1" presStyleCnt="6"/>
      <dgm:spPr/>
    </dgm:pt>
    <dgm:pt modelId="{C2132ADD-0E12-4460-9EE0-B65693BD724E}" type="pres">
      <dgm:prSet presAssocID="{99FECFF3-A533-4234-8B6D-9F4AB5C7511C}" presName="hierRoot3" presStyleCnt="0"/>
      <dgm:spPr/>
    </dgm:pt>
    <dgm:pt modelId="{A39D2848-4D3E-45B9-826B-C0CE25B9ADAD}" type="pres">
      <dgm:prSet presAssocID="{99FECFF3-A533-4234-8B6D-9F4AB5C7511C}" presName="composite3" presStyleCnt="0"/>
      <dgm:spPr/>
    </dgm:pt>
    <dgm:pt modelId="{40700AE1-8DE7-4359-81CA-D1BF85886608}" type="pres">
      <dgm:prSet presAssocID="{99FECFF3-A533-4234-8B6D-9F4AB5C7511C}" presName="background3" presStyleLbl="node3" presStyleIdx="1" presStyleCnt="6"/>
      <dgm:spPr/>
    </dgm:pt>
    <dgm:pt modelId="{16F48BB2-B8EA-472F-9C20-FB5F310AB440}" type="pres">
      <dgm:prSet presAssocID="{99FECFF3-A533-4234-8B6D-9F4AB5C7511C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ID"/>
        </a:p>
      </dgm:t>
    </dgm:pt>
    <dgm:pt modelId="{6998CD4F-0B8C-41A3-9706-3286A61D2911}" type="pres">
      <dgm:prSet presAssocID="{99FECFF3-A533-4234-8B6D-9F4AB5C7511C}" presName="hierChild4" presStyleCnt="0"/>
      <dgm:spPr/>
    </dgm:pt>
    <dgm:pt modelId="{E5C53E5F-BF8F-452F-B2B3-76E71DD1C40F}" type="pres">
      <dgm:prSet presAssocID="{38252FBC-31C8-4B5E-8C73-4175F3E46276}" presName="Name17" presStyleLbl="parChTrans1D3" presStyleIdx="2" presStyleCnt="6"/>
      <dgm:spPr/>
    </dgm:pt>
    <dgm:pt modelId="{ABBD48E7-B0C2-48A2-9FD1-60318F9E3FF8}" type="pres">
      <dgm:prSet presAssocID="{ADDA7C71-85A3-4627-B2E6-43C988C15E62}" presName="hierRoot3" presStyleCnt="0"/>
      <dgm:spPr/>
    </dgm:pt>
    <dgm:pt modelId="{E26C9AC5-A68F-429E-9012-FB7FF4E7F43C}" type="pres">
      <dgm:prSet presAssocID="{ADDA7C71-85A3-4627-B2E6-43C988C15E62}" presName="composite3" presStyleCnt="0"/>
      <dgm:spPr/>
    </dgm:pt>
    <dgm:pt modelId="{89DAC385-E48B-4C28-817E-D7BC1137D3A2}" type="pres">
      <dgm:prSet presAssocID="{ADDA7C71-85A3-4627-B2E6-43C988C15E62}" presName="background3" presStyleLbl="node3" presStyleIdx="2" presStyleCnt="6"/>
      <dgm:spPr/>
    </dgm:pt>
    <dgm:pt modelId="{AD8E8A6C-2521-41D8-BE3D-0F38E8F3AAB9}" type="pres">
      <dgm:prSet presAssocID="{ADDA7C71-85A3-4627-B2E6-43C988C15E62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ID"/>
        </a:p>
      </dgm:t>
    </dgm:pt>
    <dgm:pt modelId="{D7769CE8-AE9C-47A6-9ACC-7963517EC740}" type="pres">
      <dgm:prSet presAssocID="{ADDA7C71-85A3-4627-B2E6-43C988C15E62}" presName="hierChild4" presStyleCnt="0"/>
      <dgm:spPr/>
    </dgm:pt>
    <dgm:pt modelId="{27E335E2-5B8D-45DF-B3D3-E3986AF6C76D}" type="pres">
      <dgm:prSet presAssocID="{752E9875-E0D8-4F90-BEE7-69CEFD5112AB}" presName="Name10" presStyleLbl="parChTrans1D2" presStyleIdx="1" presStyleCnt="2"/>
      <dgm:spPr/>
    </dgm:pt>
    <dgm:pt modelId="{D779F9FD-6378-4CF6-AC19-69520B68EC24}" type="pres">
      <dgm:prSet presAssocID="{86A68AB1-D90F-409A-A4CF-8288B87A7458}" presName="hierRoot2" presStyleCnt="0"/>
      <dgm:spPr/>
    </dgm:pt>
    <dgm:pt modelId="{F2C002A1-5AA8-4919-9FCD-FD635877E504}" type="pres">
      <dgm:prSet presAssocID="{86A68AB1-D90F-409A-A4CF-8288B87A7458}" presName="composite2" presStyleCnt="0"/>
      <dgm:spPr/>
    </dgm:pt>
    <dgm:pt modelId="{09EB71E3-9F32-4859-B045-47247794CCBF}" type="pres">
      <dgm:prSet presAssocID="{86A68AB1-D90F-409A-A4CF-8288B87A7458}" presName="background2" presStyleLbl="node2" presStyleIdx="1" presStyleCnt="2"/>
      <dgm:spPr/>
    </dgm:pt>
    <dgm:pt modelId="{285BE7AE-6901-41A5-A4B0-3BEC22AFA580}" type="pres">
      <dgm:prSet presAssocID="{86A68AB1-D90F-409A-A4CF-8288B87A7458}" presName="text2" presStyleLbl="fgAcc2" presStyleIdx="1" presStyleCnt="2">
        <dgm:presLayoutVars>
          <dgm:chPref val="3"/>
        </dgm:presLayoutVars>
      </dgm:prSet>
      <dgm:spPr/>
    </dgm:pt>
    <dgm:pt modelId="{491C0565-58BC-436A-9E2E-D6D79E30FE5C}" type="pres">
      <dgm:prSet presAssocID="{86A68AB1-D90F-409A-A4CF-8288B87A7458}" presName="hierChild3" presStyleCnt="0"/>
      <dgm:spPr/>
    </dgm:pt>
    <dgm:pt modelId="{36251378-C31B-42A7-8A79-2DF1D060942E}" type="pres">
      <dgm:prSet presAssocID="{DCD0B7A2-87B3-4009-8F2A-C026445D34CD}" presName="Name17" presStyleLbl="parChTrans1D3" presStyleIdx="3" presStyleCnt="6"/>
      <dgm:spPr/>
    </dgm:pt>
    <dgm:pt modelId="{20677A0A-0A9E-4DB1-A78D-84A4720E683B}" type="pres">
      <dgm:prSet presAssocID="{E7455CED-F227-4140-B90A-EC52A96FD4B1}" presName="hierRoot3" presStyleCnt="0"/>
      <dgm:spPr/>
    </dgm:pt>
    <dgm:pt modelId="{0FDF59D2-E790-4612-8A72-DE57CF8D0D04}" type="pres">
      <dgm:prSet presAssocID="{E7455CED-F227-4140-B90A-EC52A96FD4B1}" presName="composite3" presStyleCnt="0"/>
      <dgm:spPr/>
    </dgm:pt>
    <dgm:pt modelId="{B02D576A-240D-4752-983D-756BACECB898}" type="pres">
      <dgm:prSet presAssocID="{E7455CED-F227-4140-B90A-EC52A96FD4B1}" presName="background3" presStyleLbl="node3" presStyleIdx="3" presStyleCnt="6"/>
      <dgm:spPr/>
    </dgm:pt>
    <dgm:pt modelId="{1719D6BC-DBC5-4E16-9885-26F6881E9E1F}" type="pres">
      <dgm:prSet presAssocID="{E7455CED-F227-4140-B90A-EC52A96FD4B1}" presName="text3" presStyleLbl="fgAcc3" presStyleIdx="3" presStyleCnt="6">
        <dgm:presLayoutVars>
          <dgm:chPref val="3"/>
        </dgm:presLayoutVars>
      </dgm:prSet>
      <dgm:spPr/>
    </dgm:pt>
    <dgm:pt modelId="{A2926F0B-27E9-409E-A68F-53BF8F3D8470}" type="pres">
      <dgm:prSet presAssocID="{E7455CED-F227-4140-B90A-EC52A96FD4B1}" presName="hierChild4" presStyleCnt="0"/>
      <dgm:spPr/>
    </dgm:pt>
    <dgm:pt modelId="{BDCEF518-E14B-4320-9DDC-AD622C2A96CF}" type="pres">
      <dgm:prSet presAssocID="{105FD1EA-2C08-4265-B1D4-4B5D732F4119}" presName="Name17" presStyleLbl="parChTrans1D3" presStyleIdx="4" presStyleCnt="6"/>
      <dgm:spPr/>
    </dgm:pt>
    <dgm:pt modelId="{6A67A407-147E-4421-9A8F-EF078A631252}" type="pres">
      <dgm:prSet presAssocID="{72757DAD-183A-4719-B149-CF56C081A132}" presName="hierRoot3" presStyleCnt="0"/>
      <dgm:spPr/>
    </dgm:pt>
    <dgm:pt modelId="{ED192D9D-E369-4901-8026-D023AF521016}" type="pres">
      <dgm:prSet presAssocID="{72757DAD-183A-4719-B149-CF56C081A132}" presName="composite3" presStyleCnt="0"/>
      <dgm:spPr/>
    </dgm:pt>
    <dgm:pt modelId="{3EA67819-6232-45F9-A890-0BA0A921656E}" type="pres">
      <dgm:prSet presAssocID="{72757DAD-183A-4719-B149-CF56C081A132}" presName="background3" presStyleLbl="node3" presStyleIdx="4" presStyleCnt="6"/>
      <dgm:spPr/>
    </dgm:pt>
    <dgm:pt modelId="{1CF23A19-36DE-40C7-848F-A0332ABE8497}" type="pres">
      <dgm:prSet presAssocID="{72757DAD-183A-4719-B149-CF56C081A132}" presName="text3" presStyleLbl="fgAcc3" presStyleIdx="4" presStyleCnt="6">
        <dgm:presLayoutVars>
          <dgm:chPref val="3"/>
        </dgm:presLayoutVars>
      </dgm:prSet>
      <dgm:spPr/>
    </dgm:pt>
    <dgm:pt modelId="{A55C4C5D-9383-4C8B-A356-97DB82294E35}" type="pres">
      <dgm:prSet presAssocID="{72757DAD-183A-4719-B149-CF56C081A132}" presName="hierChild4" presStyleCnt="0"/>
      <dgm:spPr/>
    </dgm:pt>
    <dgm:pt modelId="{22D08791-B8AA-4DCC-BD9B-E90BDF5E3AA1}" type="pres">
      <dgm:prSet presAssocID="{C8D7E850-7FC3-44D7-A988-9B7B180E6EBB}" presName="Name17" presStyleLbl="parChTrans1D3" presStyleIdx="5" presStyleCnt="6"/>
      <dgm:spPr/>
    </dgm:pt>
    <dgm:pt modelId="{4551B412-A952-493F-B996-CAD09D3E59DF}" type="pres">
      <dgm:prSet presAssocID="{7283FF4D-4927-460A-9802-9616213917D5}" presName="hierRoot3" presStyleCnt="0"/>
      <dgm:spPr/>
    </dgm:pt>
    <dgm:pt modelId="{E59E155B-6106-496C-975F-E19B13A828E2}" type="pres">
      <dgm:prSet presAssocID="{7283FF4D-4927-460A-9802-9616213917D5}" presName="composite3" presStyleCnt="0"/>
      <dgm:spPr/>
    </dgm:pt>
    <dgm:pt modelId="{91F9C366-B886-4883-B0DA-A165B1F693E7}" type="pres">
      <dgm:prSet presAssocID="{7283FF4D-4927-460A-9802-9616213917D5}" presName="background3" presStyleLbl="node3" presStyleIdx="5" presStyleCnt="6"/>
      <dgm:spPr/>
    </dgm:pt>
    <dgm:pt modelId="{D56CB542-0EDC-4D34-B624-716EA9F02177}" type="pres">
      <dgm:prSet presAssocID="{7283FF4D-4927-460A-9802-9616213917D5}" presName="text3" presStyleLbl="fgAcc3" presStyleIdx="5" presStyleCnt="6">
        <dgm:presLayoutVars>
          <dgm:chPref val="3"/>
        </dgm:presLayoutVars>
      </dgm:prSet>
      <dgm:spPr/>
    </dgm:pt>
    <dgm:pt modelId="{6A4C3200-18EF-4C44-AD6F-F75A47D5B224}" type="pres">
      <dgm:prSet presAssocID="{7283FF4D-4927-460A-9802-9616213917D5}" presName="hierChild4" presStyleCnt="0"/>
      <dgm:spPr/>
    </dgm:pt>
  </dgm:ptLst>
  <dgm:cxnLst>
    <dgm:cxn modelId="{0AC75055-7706-4E21-BFF2-4922F2BF02DD}" type="presOf" srcId="{72757DAD-183A-4719-B149-CF56C081A132}" destId="{1CF23A19-36DE-40C7-848F-A0332ABE8497}" srcOrd="0" destOrd="0" presId="urn:microsoft.com/office/officeart/2005/8/layout/hierarchy1"/>
    <dgm:cxn modelId="{35EF3C3C-1DD7-401C-9AA4-1EAFC0115FEF}" srcId="{86A68AB1-D90F-409A-A4CF-8288B87A7458}" destId="{72757DAD-183A-4719-B149-CF56C081A132}" srcOrd="1" destOrd="0" parTransId="{105FD1EA-2C08-4265-B1D4-4B5D732F4119}" sibTransId="{9AAA2497-BA4E-435A-9C08-F39928A744F4}"/>
    <dgm:cxn modelId="{B5A089E2-A917-4239-BC42-747C4170EB44}" srcId="{86A68AB1-D90F-409A-A4CF-8288B87A7458}" destId="{E7455CED-F227-4140-B90A-EC52A96FD4B1}" srcOrd="0" destOrd="0" parTransId="{DCD0B7A2-87B3-4009-8F2A-C026445D34CD}" sibTransId="{BBDDCA5F-DA8E-4309-9049-E912F188DBEA}"/>
    <dgm:cxn modelId="{B8DF6D1E-ACC2-4CCD-A059-FC12B42C1E89}" srcId="{53543A4F-4344-4C90-9BA6-FE64A849481C}" destId="{99FECFF3-A533-4234-8B6D-9F4AB5C7511C}" srcOrd="1" destOrd="0" parTransId="{E4B75159-79E6-4C93-9F07-7F9E493C4773}" sibTransId="{B8312062-23A5-475F-8725-AEE1A3A393A7}"/>
    <dgm:cxn modelId="{1EA5C94A-21E1-4478-85E8-3397D99E100E}" type="presOf" srcId="{ADDA7C71-85A3-4627-B2E6-43C988C15E62}" destId="{AD8E8A6C-2521-41D8-BE3D-0F38E8F3AAB9}" srcOrd="0" destOrd="0" presId="urn:microsoft.com/office/officeart/2005/8/layout/hierarchy1"/>
    <dgm:cxn modelId="{AC2B6E8C-0A2F-4F89-8F76-5B9AEEECA06B}" srcId="{86A68AB1-D90F-409A-A4CF-8288B87A7458}" destId="{7283FF4D-4927-460A-9802-9616213917D5}" srcOrd="2" destOrd="0" parTransId="{C8D7E850-7FC3-44D7-A988-9B7B180E6EBB}" sibTransId="{DD9B431D-9883-41D7-B8E2-5B6953B021DB}"/>
    <dgm:cxn modelId="{50700E93-EAE1-46FD-A1B0-8BF8B2A1E31E}" type="presOf" srcId="{86A68AB1-D90F-409A-A4CF-8288B87A7458}" destId="{285BE7AE-6901-41A5-A4B0-3BEC22AFA580}" srcOrd="0" destOrd="0" presId="urn:microsoft.com/office/officeart/2005/8/layout/hierarchy1"/>
    <dgm:cxn modelId="{292D2565-6808-440B-B407-248531F310F6}" type="presOf" srcId="{E4B75159-79E6-4C93-9F07-7F9E493C4773}" destId="{CFB30343-C817-4A49-B1DB-5C9AA45EB87A}" srcOrd="0" destOrd="0" presId="urn:microsoft.com/office/officeart/2005/8/layout/hierarchy1"/>
    <dgm:cxn modelId="{10D15FBF-E34C-4231-8900-453CA0878448}" type="presOf" srcId="{752E9875-E0D8-4F90-BEE7-69CEFD5112AB}" destId="{27E335E2-5B8D-45DF-B3D3-E3986AF6C76D}" srcOrd="0" destOrd="0" presId="urn:microsoft.com/office/officeart/2005/8/layout/hierarchy1"/>
    <dgm:cxn modelId="{211AD9C9-F29F-41F9-9EC4-E7F4AB191BC3}" srcId="{4A9BEA19-6AEA-4032-867E-8A2B537B8BEC}" destId="{1716DCA6-A805-4621-AA7C-0FE736CD5C0C}" srcOrd="0" destOrd="0" parTransId="{CD475FF8-4C68-41D1-9E18-3C454622E0C3}" sibTransId="{F6401F61-C719-4606-A54C-1669A2A7A7DF}"/>
    <dgm:cxn modelId="{A817231C-C2E3-4B5C-9A0B-6FED078F4641}" type="presOf" srcId="{4A9BEA19-6AEA-4032-867E-8A2B537B8BEC}" destId="{DE95D27F-14AC-4E22-906D-D6B7846A372F}" srcOrd="0" destOrd="0" presId="urn:microsoft.com/office/officeart/2005/8/layout/hierarchy1"/>
    <dgm:cxn modelId="{F07BEF05-0D40-4B02-8C02-C9395200D096}" type="presOf" srcId="{99FECFF3-A533-4234-8B6D-9F4AB5C7511C}" destId="{16F48BB2-B8EA-472F-9C20-FB5F310AB440}" srcOrd="0" destOrd="0" presId="urn:microsoft.com/office/officeart/2005/8/layout/hierarchy1"/>
    <dgm:cxn modelId="{A3911619-ED49-4B21-BB01-EC1C0BFA2191}" type="presOf" srcId="{38252FBC-31C8-4B5E-8C73-4175F3E46276}" destId="{E5C53E5F-BF8F-452F-B2B3-76E71DD1C40F}" srcOrd="0" destOrd="0" presId="urn:microsoft.com/office/officeart/2005/8/layout/hierarchy1"/>
    <dgm:cxn modelId="{CC2BA55D-2D64-48A1-A242-2D14417AD909}" srcId="{53543A4F-4344-4C90-9BA6-FE64A849481C}" destId="{ADDA7C71-85A3-4627-B2E6-43C988C15E62}" srcOrd="2" destOrd="0" parTransId="{38252FBC-31C8-4B5E-8C73-4175F3E46276}" sibTransId="{66EA132E-0E07-4BE8-AA23-D0BFC92034E7}"/>
    <dgm:cxn modelId="{EB109178-965D-44A8-AAE6-7F40E495E1DF}" srcId="{1716DCA6-A805-4621-AA7C-0FE736CD5C0C}" destId="{53543A4F-4344-4C90-9BA6-FE64A849481C}" srcOrd="0" destOrd="0" parTransId="{6419EFFD-018E-4595-B8BE-076308F8BF0B}" sibTransId="{7CA2396C-FA5B-4177-A5C2-E7F896EA1EB5}"/>
    <dgm:cxn modelId="{D5272D8C-DFD9-445A-A2FE-81EE36256A83}" type="presOf" srcId="{105FD1EA-2C08-4265-B1D4-4B5D732F4119}" destId="{BDCEF518-E14B-4320-9DDC-AD622C2A96CF}" srcOrd="0" destOrd="0" presId="urn:microsoft.com/office/officeart/2005/8/layout/hierarchy1"/>
    <dgm:cxn modelId="{FF848DEB-4590-49F4-AF7A-F49A6259D432}" type="presOf" srcId="{C8D7E850-7FC3-44D7-A988-9B7B180E6EBB}" destId="{22D08791-B8AA-4DCC-BD9B-E90BDF5E3AA1}" srcOrd="0" destOrd="0" presId="urn:microsoft.com/office/officeart/2005/8/layout/hierarchy1"/>
    <dgm:cxn modelId="{7CEB5CF8-1C51-4F9F-8810-A8EF08718572}" type="presOf" srcId="{DCD0B7A2-87B3-4009-8F2A-C026445D34CD}" destId="{36251378-C31B-42A7-8A79-2DF1D060942E}" srcOrd="0" destOrd="0" presId="urn:microsoft.com/office/officeart/2005/8/layout/hierarchy1"/>
    <dgm:cxn modelId="{315773E0-7D53-4CA4-A2CF-B80F804E46D7}" type="presOf" srcId="{3955A6BC-EB0D-4688-9C75-ADFC9B5BA021}" destId="{7086BDA1-9159-430E-9FA9-9660552618BE}" srcOrd="0" destOrd="0" presId="urn:microsoft.com/office/officeart/2005/8/layout/hierarchy1"/>
    <dgm:cxn modelId="{537C8D63-472A-445B-8584-7FC42ABA1EC4}" srcId="{1716DCA6-A805-4621-AA7C-0FE736CD5C0C}" destId="{86A68AB1-D90F-409A-A4CF-8288B87A7458}" srcOrd="1" destOrd="0" parTransId="{752E9875-E0D8-4F90-BEE7-69CEFD5112AB}" sibTransId="{79A40934-96AF-4DA2-99D2-859A8ECA9561}"/>
    <dgm:cxn modelId="{4F36CCCE-14B5-4828-B8C7-1F5352BA854E}" srcId="{53543A4F-4344-4C90-9BA6-FE64A849481C}" destId="{3955A6BC-EB0D-4688-9C75-ADFC9B5BA021}" srcOrd="0" destOrd="0" parTransId="{70D59242-97BE-4493-864E-8F1D143E8EF3}" sibTransId="{4CBB6A5F-04F0-42C3-A2DE-BC0CD780C9BB}"/>
    <dgm:cxn modelId="{0CA5EB96-1E86-4F4D-A53B-42FFC7B17557}" type="presOf" srcId="{70D59242-97BE-4493-864E-8F1D143E8EF3}" destId="{B60C7A73-B088-41BC-A8EC-2BC1E09C3FBD}" srcOrd="0" destOrd="0" presId="urn:microsoft.com/office/officeart/2005/8/layout/hierarchy1"/>
    <dgm:cxn modelId="{2C4CAB45-CA8A-4C13-B814-0302AD035BAB}" type="presOf" srcId="{7283FF4D-4927-460A-9802-9616213917D5}" destId="{D56CB542-0EDC-4D34-B624-716EA9F02177}" srcOrd="0" destOrd="0" presId="urn:microsoft.com/office/officeart/2005/8/layout/hierarchy1"/>
    <dgm:cxn modelId="{96017697-93D5-4229-B143-16A6A63AD967}" type="presOf" srcId="{6419EFFD-018E-4595-B8BE-076308F8BF0B}" destId="{3EBAF5F8-39E9-4D97-B7DA-01327BD4592C}" srcOrd="0" destOrd="0" presId="urn:microsoft.com/office/officeart/2005/8/layout/hierarchy1"/>
    <dgm:cxn modelId="{5D9016DA-B1A9-48E5-B7B9-0348ED6B2A93}" type="presOf" srcId="{E7455CED-F227-4140-B90A-EC52A96FD4B1}" destId="{1719D6BC-DBC5-4E16-9885-26F6881E9E1F}" srcOrd="0" destOrd="0" presId="urn:microsoft.com/office/officeart/2005/8/layout/hierarchy1"/>
    <dgm:cxn modelId="{8DDC05DC-2777-4166-8C03-B509BE22A424}" type="presOf" srcId="{1716DCA6-A805-4621-AA7C-0FE736CD5C0C}" destId="{523B8C77-C5BB-45DD-B995-E53EB39D1A01}" srcOrd="0" destOrd="0" presId="urn:microsoft.com/office/officeart/2005/8/layout/hierarchy1"/>
    <dgm:cxn modelId="{2BFD3823-623E-4383-8653-973182E797D2}" type="presOf" srcId="{53543A4F-4344-4C90-9BA6-FE64A849481C}" destId="{2D1A4685-5374-418B-88CD-F4D90B294F68}" srcOrd="0" destOrd="0" presId="urn:microsoft.com/office/officeart/2005/8/layout/hierarchy1"/>
    <dgm:cxn modelId="{3D727D57-C568-4558-BDD9-394A6585BA0A}" type="presParOf" srcId="{DE95D27F-14AC-4E22-906D-D6B7846A372F}" destId="{6CCF00A4-464C-4B8C-88C6-E10CF91D445E}" srcOrd="0" destOrd="0" presId="urn:microsoft.com/office/officeart/2005/8/layout/hierarchy1"/>
    <dgm:cxn modelId="{AACC5ED1-6829-455E-A3A3-FCD53B9997C8}" type="presParOf" srcId="{6CCF00A4-464C-4B8C-88C6-E10CF91D445E}" destId="{004D9816-C8DC-4358-A160-373E413D75DD}" srcOrd="0" destOrd="0" presId="urn:microsoft.com/office/officeart/2005/8/layout/hierarchy1"/>
    <dgm:cxn modelId="{15A4B893-7735-4D0B-9CC1-2CEF926C7ED5}" type="presParOf" srcId="{004D9816-C8DC-4358-A160-373E413D75DD}" destId="{64D03BCC-C093-4903-B69C-FB0DA0882933}" srcOrd="0" destOrd="0" presId="urn:microsoft.com/office/officeart/2005/8/layout/hierarchy1"/>
    <dgm:cxn modelId="{F770BD9C-BF91-4C9F-80B7-4FC7C20AD77F}" type="presParOf" srcId="{004D9816-C8DC-4358-A160-373E413D75DD}" destId="{523B8C77-C5BB-45DD-B995-E53EB39D1A01}" srcOrd="1" destOrd="0" presId="urn:microsoft.com/office/officeart/2005/8/layout/hierarchy1"/>
    <dgm:cxn modelId="{36E47F5C-E11D-4E36-B6A4-CAA32704C1B5}" type="presParOf" srcId="{6CCF00A4-464C-4B8C-88C6-E10CF91D445E}" destId="{20980899-2B07-477B-AEC7-027BD737514A}" srcOrd="1" destOrd="0" presId="urn:microsoft.com/office/officeart/2005/8/layout/hierarchy1"/>
    <dgm:cxn modelId="{12BFE64A-64CD-4065-AD1E-C7FC1077443B}" type="presParOf" srcId="{20980899-2B07-477B-AEC7-027BD737514A}" destId="{3EBAF5F8-39E9-4D97-B7DA-01327BD4592C}" srcOrd="0" destOrd="0" presId="urn:microsoft.com/office/officeart/2005/8/layout/hierarchy1"/>
    <dgm:cxn modelId="{7007DB09-AA21-4AC0-8F90-93F2ADE4FFDB}" type="presParOf" srcId="{20980899-2B07-477B-AEC7-027BD737514A}" destId="{F5AA7B9D-45BA-4752-8EBF-E4CDBF000437}" srcOrd="1" destOrd="0" presId="urn:microsoft.com/office/officeart/2005/8/layout/hierarchy1"/>
    <dgm:cxn modelId="{7147DB4C-7E21-4EBE-853A-E1ACAE43CE3A}" type="presParOf" srcId="{F5AA7B9D-45BA-4752-8EBF-E4CDBF000437}" destId="{E99815D0-256A-411D-88E2-A5ACE5EEC5C2}" srcOrd="0" destOrd="0" presId="urn:microsoft.com/office/officeart/2005/8/layout/hierarchy1"/>
    <dgm:cxn modelId="{FEC84640-A6D1-4CB8-BF93-A87449B0DBE8}" type="presParOf" srcId="{E99815D0-256A-411D-88E2-A5ACE5EEC5C2}" destId="{F2E54021-70C0-49F5-8B7F-C38DEB05382A}" srcOrd="0" destOrd="0" presId="urn:microsoft.com/office/officeart/2005/8/layout/hierarchy1"/>
    <dgm:cxn modelId="{BE42F0DF-A4A2-47F3-A0EC-04253F346024}" type="presParOf" srcId="{E99815D0-256A-411D-88E2-A5ACE5EEC5C2}" destId="{2D1A4685-5374-418B-88CD-F4D90B294F68}" srcOrd="1" destOrd="0" presId="urn:microsoft.com/office/officeart/2005/8/layout/hierarchy1"/>
    <dgm:cxn modelId="{EE7BD7F5-67A6-4BDD-A195-36572783698C}" type="presParOf" srcId="{F5AA7B9D-45BA-4752-8EBF-E4CDBF000437}" destId="{8A2BB66B-EA5D-4FA5-BA5A-80C88C782E92}" srcOrd="1" destOrd="0" presId="urn:microsoft.com/office/officeart/2005/8/layout/hierarchy1"/>
    <dgm:cxn modelId="{FCDC22D5-49D2-4852-BA61-FDF4A361680F}" type="presParOf" srcId="{8A2BB66B-EA5D-4FA5-BA5A-80C88C782E92}" destId="{B60C7A73-B088-41BC-A8EC-2BC1E09C3FBD}" srcOrd="0" destOrd="0" presId="urn:microsoft.com/office/officeart/2005/8/layout/hierarchy1"/>
    <dgm:cxn modelId="{8EE78CA9-7826-41FA-B03C-623C93ADD8AE}" type="presParOf" srcId="{8A2BB66B-EA5D-4FA5-BA5A-80C88C782E92}" destId="{5694D740-1271-468F-9F14-F45908D036C7}" srcOrd="1" destOrd="0" presId="urn:microsoft.com/office/officeart/2005/8/layout/hierarchy1"/>
    <dgm:cxn modelId="{E2882064-1782-4280-A8DF-35B794EE0579}" type="presParOf" srcId="{5694D740-1271-468F-9F14-F45908D036C7}" destId="{8CDCD5FC-709A-4E88-857C-EBDC89028C7B}" srcOrd="0" destOrd="0" presId="urn:microsoft.com/office/officeart/2005/8/layout/hierarchy1"/>
    <dgm:cxn modelId="{E3B48D2B-3D67-40CC-9401-0582B411D40F}" type="presParOf" srcId="{8CDCD5FC-709A-4E88-857C-EBDC89028C7B}" destId="{167E6B26-C668-49BC-B855-57D485517501}" srcOrd="0" destOrd="0" presId="urn:microsoft.com/office/officeart/2005/8/layout/hierarchy1"/>
    <dgm:cxn modelId="{9CB137A9-5B4F-40EA-A22D-5BBD1B52B73A}" type="presParOf" srcId="{8CDCD5FC-709A-4E88-857C-EBDC89028C7B}" destId="{7086BDA1-9159-430E-9FA9-9660552618BE}" srcOrd="1" destOrd="0" presId="urn:microsoft.com/office/officeart/2005/8/layout/hierarchy1"/>
    <dgm:cxn modelId="{BC37D128-6E7E-4949-9C64-7E82C43FCA99}" type="presParOf" srcId="{5694D740-1271-468F-9F14-F45908D036C7}" destId="{4A073279-1F91-415D-8955-4D695651863D}" srcOrd="1" destOrd="0" presId="urn:microsoft.com/office/officeart/2005/8/layout/hierarchy1"/>
    <dgm:cxn modelId="{FD19C3BE-F937-411C-A2B4-8D7EFDA6CE78}" type="presParOf" srcId="{8A2BB66B-EA5D-4FA5-BA5A-80C88C782E92}" destId="{CFB30343-C817-4A49-B1DB-5C9AA45EB87A}" srcOrd="2" destOrd="0" presId="urn:microsoft.com/office/officeart/2005/8/layout/hierarchy1"/>
    <dgm:cxn modelId="{AFC7F9B1-CED4-44EB-B17F-9B290A234772}" type="presParOf" srcId="{8A2BB66B-EA5D-4FA5-BA5A-80C88C782E92}" destId="{C2132ADD-0E12-4460-9EE0-B65693BD724E}" srcOrd="3" destOrd="0" presId="urn:microsoft.com/office/officeart/2005/8/layout/hierarchy1"/>
    <dgm:cxn modelId="{DE524C71-4CBF-443C-B183-17C365AD0A6D}" type="presParOf" srcId="{C2132ADD-0E12-4460-9EE0-B65693BD724E}" destId="{A39D2848-4D3E-45B9-826B-C0CE25B9ADAD}" srcOrd="0" destOrd="0" presId="urn:microsoft.com/office/officeart/2005/8/layout/hierarchy1"/>
    <dgm:cxn modelId="{CE066E44-5BAD-48C0-ACB3-D800E6EF931E}" type="presParOf" srcId="{A39D2848-4D3E-45B9-826B-C0CE25B9ADAD}" destId="{40700AE1-8DE7-4359-81CA-D1BF85886608}" srcOrd="0" destOrd="0" presId="urn:microsoft.com/office/officeart/2005/8/layout/hierarchy1"/>
    <dgm:cxn modelId="{AC00625D-858A-4B8D-A23A-2C055BEB3A03}" type="presParOf" srcId="{A39D2848-4D3E-45B9-826B-C0CE25B9ADAD}" destId="{16F48BB2-B8EA-472F-9C20-FB5F310AB440}" srcOrd="1" destOrd="0" presId="urn:microsoft.com/office/officeart/2005/8/layout/hierarchy1"/>
    <dgm:cxn modelId="{9B04FEFF-2DB5-41B8-B0EE-542A0C4D5E9E}" type="presParOf" srcId="{C2132ADD-0E12-4460-9EE0-B65693BD724E}" destId="{6998CD4F-0B8C-41A3-9706-3286A61D2911}" srcOrd="1" destOrd="0" presId="urn:microsoft.com/office/officeart/2005/8/layout/hierarchy1"/>
    <dgm:cxn modelId="{E036C621-757F-4CC2-955A-008B0CE21738}" type="presParOf" srcId="{8A2BB66B-EA5D-4FA5-BA5A-80C88C782E92}" destId="{E5C53E5F-BF8F-452F-B2B3-76E71DD1C40F}" srcOrd="4" destOrd="0" presId="urn:microsoft.com/office/officeart/2005/8/layout/hierarchy1"/>
    <dgm:cxn modelId="{E6AC2764-967F-4383-B25D-AE44A007D4A2}" type="presParOf" srcId="{8A2BB66B-EA5D-4FA5-BA5A-80C88C782E92}" destId="{ABBD48E7-B0C2-48A2-9FD1-60318F9E3FF8}" srcOrd="5" destOrd="0" presId="urn:microsoft.com/office/officeart/2005/8/layout/hierarchy1"/>
    <dgm:cxn modelId="{2C44C569-6131-4DF2-A8DE-701ED7092B32}" type="presParOf" srcId="{ABBD48E7-B0C2-48A2-9FD1-60318F9E3FF8}" destId="{E26C9AC5-A68F-429E-9012-FB7FF4E7F43C}" srcOrd="0" destOrd="0" presId="urn:microsoft.com/office/officeart/2005/8/layout/hierarchy1"/>
    <dgm:cxn modelId="{230EA783-0347-4173-9DA9-F2DDE484A255}" type="presParOf" srcId="{E26C9AC5-A68F-429E-9012-FB7FF4E7F43C}" destId="{89DAC385-E48B-4C28-817E-D7BC1137D3A2}" srcOrd="0" destOrd="0" presId="urn:microsoft.com/office/officeart/2005/8/layout/hierarchy1"/>
    <dgm:cxn modelId="{0072DDA4-8954-414E-8E3D-F2B0179E4A9E}" type="presParOf" srcId="{E26C9AC5-A68F-429E-9012-FB7FF4E7F43C}" destId="{AD8E8A6C-2521-41D8-BE3D-0F38E8F3AAB9}" srcOrd="1" destOrd="0" presId="urn:microsoft.com/office/officeart/2005/8/layout/hierarchy1"/>
    <dgm:cxn modelId="{E38137FE-7EA3-44DE-A55F-5C66CBE170E3}" type="presParOf" srcId="{ABBD48E7-B0C2-48A2-9FD1-60318F9E3FF8}" destId="{D7769CE8-AE9C-47A6-9ACC-7963517EC740}" srcOrd="1" destOrd="0" presId="urn:microsoft.com/office/officeart/2005/8/layout/hierarchy1"/>
    <dgm:cxn modelId="{44E22C89-C122-489D-9D5D-246152B3E4E3}" type="presParOf" srcId="{20980899-2B07-477B-AEC7-027BD737514A}" destId="{27E335E2-5B8D-45DF-B3D3-E3986AF6C76D}" srcOrd="2" destOrd="0" presId="urn:microsoft.com/office/officeart/2005/8/layout/hierarchy1"/>
    <dgm:cxn modelId="{FC440CAF-C2CB-4A68-9BA1-4C42947490A0}" type="presParOf" srcId="{20980899-2B07-477B-AEC7-027BD737514A}" destId="{D779F9FD-6378-4CF6-AC19-69520B68EC24}" srcOrd="3" destOrd="0" presId="urn:microsoft.com/office/officeart/2005/8/layout/hierarchy1"/>
    <dgm:cxn modelId="{D92C245D-1595-4A33-99F4-3CE5C19E956D}" type="presParOf" srcId="{D779F9FD-6378-4CF6-AC19-69520B68EC24}" destId="{F2C002A1-5AA8-4919-9FCD-FD635877E504}" srcOrd="0" destOrd="0" presId="urn:microsoft.com/office/officeart/2005/8/layout/hierarchy1"/>
    <dgm:cxn modelId="{3173BC3C-EB90-4DF6-8C0F-239241ADC6EF}" type="presParOf" srcId="{F2C002A1-5AA8-4919-9FCD-FD635877E504}" destId="{09EB71E3-9F32-4859-B045-47247794CCBF}" srcOrd="0" destOrd="0" presId="urn:microsoft.com/office/officeart/2005/8/layout/hierarchy1"/>
    <dgm:cxn modelId="{B5547C7C-D06B-4FCA-8B30-BF6A0CF0AA76}" type="presParOf" srcId="{F2C002A1-5AA8-4919-9FCD-FD635877E504}" destId="{285BE7AE-6901-41A5-A4B0-3BEC22AFA580}" srcOrd="1" destOrd="0" presId="urn:microsoft.com/office/officeart/2005/8/layout/hierarchy1"/>
    <dgm:cxn modelId="{6671263D-54AF-4684-8A0C-CB9FAB38FE8F}" type="presParOf" srcId="{D779F9FD-6378-4CF6-AC19-69520B68EC24}" destId="{491C0565-58BC-436A-9E2E-D6D79E30FE5C}" srcOrd="1" destOrd="0" presId="urn:microsoft.com/office/officeart/2005/8/layout/hierarchy1"/>
    <dgm:cxn modelId="{79336016-8E4F-411E-8CA9-3C0B7D0A98F0}" type="presParOf" srcId="{491C0565-58BC-436A-9E2E-D6D79E30FE5C}" destId="{36251378-C31B-42A7-8A79-2DF1D060942E}" srcOrd="0" destOrd="0" presId="urn:microsoft.com/office/officeart/2005/8/layout/hierarchy1"/>
    <dgm:cxn modelId="{D318542F-6819-4266-A784-B293D4A4C8A8}" type="presParOf" srcId="{491C0565-58BC-436A-9E2E-D6D79E30FE5C}" destId="{20677A0A-0A9E-4DB1-A78D-84A4720E683B}" srcOrd="1" destOrd="0" presId="urn:microsoft.com/office/officeart/2005/8/layout/hierarchy1"/>
    <dgm:cxn modelId="{7A5C7B4E-2DF9-48EB-B139-CC8E14EAD86B}" type="presParOf" srcId="{20677A0A-0A9E-4DB1-A78D-84A4720E683B}" destId="{0FDF59D2-E790-4612-8A72-DE57CF8D0D04}" srcOrd="0" destOrd="0" presId="urn:microsoft.com/office/officeart/2005/8/layout/hierarchy1"/>
    <dgm:cxn modelId="{9F98905A-756E-4675-ADD0-DAE285BF8CC3}" type="presParOf" srcId="{0FDF59D2-E790-4612-8A72-DE57CF8D0D04}" destId="{B02D576A-240D-4752-983D-756BACECB898}" srcOrd="0" destOrd="0" presId="urn:microsoft.com/office/officeart/2005/8/layout/hierarchy1"/>
    <dgm:cxn modelId="{BEFB5687-4A11-438A-9FCD-31C08C851C52}" type="presParOf" srcId="{0FDF59D2-E790-4612-8A72-DE57CF8D0D04}" destId="{1719D6BC-DBC5-4E16-9885-26F6881E9E1F}" srcOrd="1" destOrd="0" presId="urn:microsoft.com/office/officeart/2005/8/layout/hierarchy1"/>
    <dgm:cxn modelId="{6ABEA26D-03EF-47A8-8776-E0966001180C}" type="presParOf" srcId="{20677A0A-0A9E-4DB1-A78D-84A4720E683B}" destId="{A2926F0B-27E9-409E-A68F-53BF8F3D8470}" srcOrd="1" destOrd="0" presId="urn:microsoft.com/office/officeart/2005/8/layout/hierarchy1"/>
    <dgm:cxn modelId="{23FADF2B-F770-4C56-9CBC-378B72A9A73D}" type="presParOf" srcId="{491C0565-58BC-436A-9E2E-D6D79E30FE5C}" destId="{BDCEF518-E14B-4320-9DDC-AD622C2A96CF}" srcOrd="2" destOrd="0" presId="urn:microsoft.com/office/officeart/2005/8/layout/hierarchy1"/>
    <dgm:cxn modelId="{A4FD1800-D137-40C4-96BC-E008520167B1}" type="presParOf" srcId="{491C0565-58BC-436A-9E2E-D6D79E30FE5C}" destId="{6A67A407-147E-4421-9A8F-EF078A631252}" srcOrd="3" destOrd="0" presId="urn:microsoft.com/office/officeart/2005/8/layout/hierarchy1"/>
    <dgm:cxn modelId="{241FEEC4-2AF8-4461-9C94-2B2B5E9F80CC}" type="presParOf" srcId="{6A67A407-147E-4421-9A8F-EF078A631252}" destId="{ED192D9D-E369-4901-8026-D023AF521016}" srcOrd="0" destOrd="0" presId="urn:microsoft.com/office/officeart/2005/8/layout/hierarchy1"/>
    <dgm:cxn modelId="{AF343344-BCE1-4F76-B2CA-C1770A8A799C}" type="presParOf" srcId="{ED192D9D-E369-4901-8026-D023AF521016}" destId="{3EA67819-6232-45F9-A890-0BA0A921656E}" srcOrd="0" destOrd="0" presId="urn:microsoft.com/office/officeart/2005/8/layout/hierarchy1"/>
    <dgm:cxn modelId="{C20E17C2-167E-4273-9783-DB9ADAFD0217}" type="presParOf" srcId="{ED192D9D-E369-4901-8026-D023AF521016}" destId="{1CF23A19-36DE-40C7-848F-A0332ABE8497}" srcOrd="1" destOrd="0" presId="urn:microsoft.com/office/officeart/2005/8/layout/hierarchy1"/>
    <dgm:cxn modelId="{0AE4F621-EAA6-44BA-B18F-72EF048A2B02}" type="presParOf" srcId="{6A67A407-147E-4421-9A8F-EF078A631252}" destId="{A55C4C5D-9383-4C8B-A356-97DB82294E35}" srcOrd="1" destOrd="0" presId="urn:microsoft.com/office/officeart/2005/8/layout/hierarchy1"/>
    <dgm:cxn modelId="{22E71FDF-5819-4125-AC4F-6AD77B6878B3}" type="presParOf" srcId="{491C0565-58BC-436A-9E2E-D6D79E30FE5C}" destId="{22D08791-B8AA-4DCC-BD9B-E90BDF5E3AA1}" srcOrd="4" destOrd="0" presId="urn:microsoft.com/office/officeart/2005/8/layout/hierarchy1"/>
    <dgm:cxn modelId="{19159748-79E5-41DA-B119-A66BEA01981F}" type="presParOf" srcId="{491C0565-58BC-436A-9E2E-D6D79E30FE5C}" destId="{4551B412-A952-493F-B996-CAD09D3E59DF}" srcOrd="5" destOrd="0" presId="urn:microsoft.com/office/officeart/2005/8/layout/hierarchy1"/>
    <dgm:cxn modelId="{C4D40399-040B-465A-A7F3-C9E64895DDC5}" type="presParOf" srcId="{4551B412-A952-493F-B996-CAD09D3E59DF}" destId="{E59E155B-6106-496C-975F-E19B13A828E2}" srcOrd="0" destOrd="0" presId="urn:microsoft.com/office/officeart/2005/8/layout/hierarchy1"/>
    <dgm:cxn modelId="{A51B5119-42B5-4492-8EFC-EA8495F104DB}" type="presParOf" srcId="{E59E155B-6106-496C-975F-E19B13A828E2}" destId="{91F9C366-B886-4883-B0DA-A165B1F693E7}" srcOrd="0" destOrd="0" presId="urn:microsoft.com/office/officeart/2005/8/layout/hierarchy1"/>
    <dgm:cxn modelId="{2C1AF734-1A2F-4FC1-9A90-0442ED3D05CD}" type="presParOf" srcId="{E59E155B-6106-496C-975F-E19B13A828E2}" destId="{D56CB542-0EDC-4D34-B624-716EA9F02177}" srcOrd="1" destOrd="0" presId="urn:microsoft.com/office/officeart/2005/8/layout/hierarchy1"/>
    <dgm:cxn modelId="{9A356EA9-5F52-420D-9296-25A2AB2159D0}" type="presParOf" srcId="{4551B412-A952-493F-B996-CAD09D3E59DF}" destId="{6A4C3200-18EF-4C44-AD6F-F75A47D5B2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08791-B8AA-4DCC-BD9B-E90BDF5E3AA1}">
      <dsp:nvSpPr>
        <dsp:cNvPr id="0" name=""/>
        <dsp:cNvSpPr/>
      </dsp:nvSpPr>
      <dsp:spPr>
        <a:xfrm>
          <a:off x="8073032" y="2408668"/>
          <a:ext cx="1830697" cy="435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864"/>
              </a:lnTo>
              <a:lnTo>
                <a:pt x="1830697" y="296864"/>
              </a:lnTo>
              <a:lnTo>
                <a:pt x="1830697" y="4356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EF518-E14B-4320-9DDC-AD622C2A96CF}">
      <dsp:nvSpPr>
        <dsp:cNvPr id="0" name=""/>
        <dsp:cNvSpPr/>
      </dsp:nvSpPr>
      <dsp:spPr>
        <a:xfrm>
          <a:off x="8027312" y="2408668"/>
          <a:ext cx="91440" cy="435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6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51378-C31B-42A7-8A79-2DF1D060942E}">
      <dsp:nvSpPr>
        <dsp:cNvPr id="0" name=""/>
        <dsp:cNvSpPr/>
      </dsp:nvSpPr>
      <dsp:spPr>
        <a:xfrm>
          <a:off x="6242335" y="2408668"/>
          <a:ext cx="1830697" cy="435622"/>
        </a:xfrm>
        <a:custGeom>
          <a:avLst/>
          <a:gdLst/>
          <a:ahLst/>
          <a:cxnLst/>
          <a:rect l="0" t="0" r="0" b="0"/>
          <a:pathLst>
            <a:path>
              <a:moveTo>
                <a:pt x="1830697" y="0"/>
              </a:moveTo>
              <a:lnTo>
                <a:pt x="1830697" y="296864"/>
              </a:lnTo>
              <a:lnTo>
                <a:pt x="0" y="296864"/>
              </a:lnTo>
              <a:lnTo>
                <a:pt x="0" y="4356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335E2-5B8D-45DF-B3D3-E3986AF6C76D}">
      <dsp:nvSpPr>
        <dsp:cNvPr id="0" name=""/>
        <dsp:cNvSpPr/>
      </dsp:nvSpPr>
      <dsp:spPr>
        <a:xfrm>
          <a:off x="5326986" y="1021915"/>
          <a:ext cx="2746046" cy="435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864"/>
              </a:lnTo>
              <a:lnTo>
                <a:pt x="2746046" y="296864"/>
              </a:lnTo>
              <a:lnTo>
                <a:pt x="2746046" y="4356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53E5F-BF8F-452F-B2B3-76E71DD1C40F}">
      <dsp:nvSpPr>
        <dsp:cNvPr id="0" name=""/>
        <dsp:cNvSpPr/>
      </dsp:nvSpPr>
      <dsp:spPr>
        <a:xfrm>
          <a:off x="2580940" y="2408668"/>
          <a:ext cx="1830697" cy="435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864"/>
              </a:lnTo>
              <a:lnTo>
                <a:pt x="1830697" y="296864"/>
              </a:lnTo>
              <a:lnTo>
                <a:pt x="1830697" y="4356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30343-C817-4A49-B1DB-5C9AA45EB87A}">
      <dsp:nvSpPr>
        <dsp:cNvPr id="0" name=""/>
        <dsp:cNvSpPr/>
      </dsp:nvSpPr>
      <dsp:spPr>
        <a:xfrm>
          <a:off x="2535220" y="2408668"/>
          <a:ext cx="91440" cy="435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6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C7A73-B088-41BC-A8EC-2BC1E09C3FBD}">
      <dsp:nvSpPr>
        <dsp:cNvPr id="0" name=""/>
        <dsp:cNvSpPr/>
      </dsp:nvSpPr>
      <dsp:spPr>
        <a:xfrm>
          <a:off x="750242" y="2408668"/>
          <a:ext cx="1830697" cy="435622"/>
        </a:xfrm>
        <a:custGeom>
          <a:avLst/>
          <a:gdLst/>
          <a:ahLst/>
          <a:cxnLst/>
          <a:rect l="0" t="0" r="0" b="0"/>
          <a:pathLst>
            <a:path>
              <a:moveTo>
                <a:pt x="1830697" y="0"/>
              </a:moveTo>
              <a:lnTo>
                <a:pt x="1830697" y="296864"/>
              </a:lnTo>
              <a:lnTo>
                <a:pt x="0" y="296864"/>
              </a:lnTo>
              <a:lnTo>
                <a:pt x="0" y="4356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AF5F8-39E9-4D97-B7DA-01327BD4592C}">
      <dsp:nvSpPr>
        <dsp:cNvPr id="0" name=""/>
        <dsp:cNvSpPr/>
      </dsp:nvSpPr>
      <dsp:spPr>
        <a:xfrm>
          <a:off x="2580940" y="1021915"/>
          <a:ext cx="2746046" cy="435622"/>
        </a:xfrm>
        <a:custGeom>
          <a:avLst/>
          <a:gdLst/>
          <a:ahLst/>
          <a:cxnLst/>
          <a:rect l="0" t="0" r="0" b="0"/>
          <a:pathLst>
            <a:path>
              <a:moveTo>
                <a:pt x="2746046" y="0"/>
              </a:moveTo>
              <a:lnTo>
                <a:pt x="2746046" y="296864"/>
              </a:lnTo>
              <a:lnTo>
                <a:pt x="0" y="296864"/>
              </a:lnTo>
              <a:lnTo>
                <a:pt x="0" y="4356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03BCC-C093-4903-B69C-FB0DA0882933}">
      <dsp:nvSpPr>
        <dsp:cNvPr id="0" name=""/>
        <dsp:cNvSpPr/>
      </dsp:nvSpPr>
      <dsp:spPr>
        <a:xfrm>
          <a:off x="4578064" y="70784"/>
          <a:ext cx="1497843" cy="95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B8C77-C5BB-45DD-B995-E53EB39D1A01}">
      <dsp:nvSpPr>
        <dsp:cNvPr id="0" name=""/>
        <dsp:cNvSpPr/>
      </dsp:nvSpPr>
      <dsp:spPr>
        <a:xfrm>
          <a:off x="4744491" y="228890"/>
          <a:ext cx="1497843" cy="95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Bahasa </a:t>
          </a:r>
          <a:r>
            <a:rPr lang="en-US" sz="1400" kern="1200" dirty="0" err="1" smtClean="0"/>
            <a:t>pemrograman</a:t>
          </a:r>
          <a:endParaRPr lang="en-ID" sz="1400" kern="1200" dirty="0"/>
        </a:p>
      </dsp:txBody>
      <dsp:txXfrm>
        <a:off x="4772349" y="256748"/>
        <a:ext cx="1442127" cy="895414"/>
      </dsp:txXfrm>
    </dsp:sp>
    <dsp:sp modelId="{F2E54021-70C0-49F5-8B7F-C38DEB05382A}">
      <dsp:nvSpPr>
        <dsp:cNvPr id="0" name=""/>
        <dsp:cNvSpPr/>
      </dsp:nvSpPr>
      <dsp:spPr>
        <a:xfrm>
          <a:off x="1832018" y="1457538"/>
          <a:ext cx="1497843" cy="95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A4685-5374-418B-88CD-F4D90B294F68}">
      <dsp:nvSpPr>
        <dsp:cNvPr id="0" name=""/>
        <dsp:cNvSpPr/>
      </dsp:nvSpPr>
      <dsp:spPr>
        <a:xfrm>
          <a:off x="1998445" y="1615644"/>
          <a:ext cx="1497843" cy="95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Imperative</a:t>
          </a:r>
          <a:endParaRPr lang="en-ID" sz="1400" kern="1200" dirty="0"/>
        </a:p>
      </dsp:txBody>
      <dsp:txXfrm>
        <a:off x="2026303" y="1643502"/>
        <a:ext cx="1442127" cy="895414"/>
      </dsp:txXfrm>
    </dsp:sp>
    <dsp:sp modelId="{167E6B26-C668-49BC-B855-57D485517501}">
      <dsp:nvSpPr>
        <dsp:cNvPr id="0" name=""/>
        <dsp:cNvSpPr/>
      </dsp:nvSpPr>
      <dsp:spPr>
        <a:xfrm>
          <a:off x="1320" y="2844291"/>
          <a:ext cx="1497843" cy="95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6BDA1-9159-430E-9FA9-9660552618BE}">
      <dsp:nvSpPr>
        <dsp:cNvPr id="0" name=""/>
        <dsp:cNvSpPr/>
      </dsp:nvSpPr>
      <dsp:spPr>
        <a:xfrm>
          <a:off x="167747" y="3002397"/>
          <a:ext cx="1497843" cy="95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Procedural</a:t>
          </a:r>
          <a:endParaRPr lang="en-ID" sz="1400" kern="1200" dirty="0"/>
        </a:p>
      </dsp:txBody>
      <dsp:txXfrm>
        <a:off x="195605" y="3030255"/>
        <a:ext cx="1442127" cy="895414"/>
      </dsp:txXfrm>
    </dsp:sp>
    <dsp:sp modelId="{40700AE1-8DE7-4359-81CA-D1BF85886608}">
      <dsp:nvSpPr>
        <dsp:cNvPr id="0" name=""/>
        <dsp:cNvSpPr/>
      </dsp:nvSpPr>
      <dsp:spPr>
        <a:xfrm>
          <a:off x="1832018" y="2844291"/>
          <a:ext cx="1497843" cy="95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48BB2-B8EA-472F-9C20-FB5F310AB440}">
      <dsp:nvSpPr>
        <dsp:cNvPr id="0" name=""/>
        <dsp:cNvSpPr/>
      </dsp:nvSpPr>
      <dsp:spPr>
        <a:xfrm>
          <a:off x="1998445" y="3002397"/>
          <a:ext cx="1497843" cy="95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Object Oriented</a:t>
          </a:r>
          <a:endParaRPr lang="en-ID" sz="1400" kern="1200" dirty="0"/>
        </a:p>
      </dsp:txBody>
      <dsp:txXfrm>
        <a:off x="2026303" y="3030255"/>
        <a:ext cx="1442127" cy="895414"/>
      </dsp:txXfrm>
    </dsp:sp>
    <dsp:sp modelId="{89DAC385-E48B-4C28-817E-D7BC1137D3A2}">
      <dsp:nvSpPr>
        <dsp:cNvPr id="0" name=""/>
        <dsp:cNvSpPr/>
      </dsp:nvSpPr>
      <dsp:spPr>
        <a:xfrm>
          <a:off x="3662715" y="2844291"/>
          <a:ext cx="1497843" cy="95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E8A6C-2521-41D8-BE3D-0F38E8F3AAB9}">
      <dsp:nvSpPr>
        <dsp:cNvPr id="0" name=""/>
        <dsp:cNvSpPr/>
      </dsp:nvSpPr>
      <dsp:spPr>
        <a:xfrm>
          <a:off x="3829143" y="3002397"/>
          <a:ext cx="1497843" cy="95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Parallel processing</a:t>
          </a:r>
          <a:endParaRPr lang="en-ID" sz="1400" kern="1200" dirty="0"/>
        </a:p>
      </dsp:txBody>
      <dsp:txXfrm>
        <a:off x="3857001" y="3030255"/>
        <a:ext cx="1442127" cy="895414"/>
      </dsp:txXfrm>
    </dsp:sp>
    <dsp:sp modelId="{09EB71E3-9F32-4859-B045-47247794CCBF}">
      <dsp:nvSpPr>
        <dsp:cNvPr id="0" name=""/>
        <dsp:cNvSpPr/>
      </dsp:nvSpPr>
      <dsp:spPr>
        <a:xfrm>
          <a:off x="7324111" y="1457538"/>
          <a:ext cx="1497843" cy="95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BE7AE-6901-41A5-A4B0-3BEC22AFA580}">
      <dsp:nvSpPr>
        <dsp:cNvPr id="0" name=""/>
        <dsp:cNvSpPr/>
      </dsp:nvSpPr>
      <dsp:spPr>
        <a:xfrm>
          <a:off x="7490538" y="1615644"/>
          <a:ext cx="1497843" cy="95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Declarative </a:t>
          </a:r>
          <a:endParaRPr lang="en-ID" sz="1400" kern="1200" dirty="0"/>
        </a:p>
      </dsp:txBody>
      <dsp:txXfrm>
        <a:off x="7518396" y="1643502"/>
        <a:ext cx="1442127" cy="895414"/>
      </dsp:txXfrm>
    </dsp:sp>
    <dsp:sp modelId="{B02D576A-240D-4752-983D-756BACECB898}">
      <dsp:nvSpPr>
        <dsp:cNvPr id="0" name=""/>
        <dsp:cNvSpPr/>
      </dsp:nvSpPr>
      <dsp:spPr>
        <a:xfrm>
          <a:off x="5493413" y="2844291"/>
          <a:ext cx="1497843" cy="95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9D6BC-DBC5-4E16-9885-26F6881E9E1F}">
      <dsp:nvSpPr>
        <dsp:cNvPr id="0" name=""/>
        <dsp:cNvSpPr/>
      </dsp:nvSpPr>
      <dsp:spPr>
        <a:xfrm>
          <a:off x="5659840" y="3002397"/>
          <a:ext cx="1497843" cy="95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Logic</a:t>
          </a:r>
          <a:endParaRPr lang="en-ID" sz="1400" kern="1200" dirty="0"/>
        </a:p>
      </dsp:txBody>
      <dsp:txXfrm>
        <a:off x="5687698" y="3030255"/>
        <a:ext cx="1442127" cy="895414"/>
      </dsp:txXfrm>
    </dsp:sp>
    <dsp:sp modelId="{3EA67819-6232-45F9-A890-0BA0A921656E}">
      <dsp:nvSpPr>
        <dsp:cNvPr id="0" name=""/>
        <dsp:cNvSpPr/>
      </dsp:nvSpPr>
      <dsp:spPr>
        <a:xfrm>
          <a:off x="7324111" y="2844291"/>
          <a:ext cx="1497843" cy="95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23A19-36DE-40C7-848F-A0332ABE8497}">
      <dsp:nvSpPr>
        <dsp:cNvPr id="0" name=""/>
        <dsp:cNvSpPr/>
      </dsp:nvSpPr>
      <dsp:spPr>
        <a:xfrm>
          <a:off x="7490538" y="3002397"/>
          <a:ext cx="1497843" cy="95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Functional</a:t>
          </a:r>
          <a:endParaRPr lang="en-ID" sz="1400" kern="1200" dirty="0"/>
        </a:p>
      </dsp:txBody>
      <dsp:txXfrm>
        <a:off x="7518396" y="3030255"/>
        <a:ext cx="1442127" cy="895414"/>
      </dsp:txXfrm>
    </dsp:sp>
    <dsp:sp modelId="{91F9C366-B886-4883-B0DA-A165B1F693E7}">
      <dsp:nvSpPr>
        <dsp:cNvPr id="0" name=""/>
        <dsp:cNvSpPr/>
      </dsp:nvSpPr>
      <dsp:spPr>
        <a:xfrm>
          <a:off x="9154808" y="2844291"/>
          <a:ext cx="1497843" cy="95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CB542-0EDC-4D34-B624-716EA9F02177}">
      <dsp:nvSpPr>
        <dsp:cNvPr id="0" name=""/>
        <dsp:cNvSpPr/>
      </dsp:nvSpPr>
      <dsp:spPr>
        <a:xfrm>
          <a:off x="9321235" y="3002397"/>
          <a:ext cx="1497843" cy="951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Database</a:t>
          </a:r>
          <a:endParaRPr lang="en-ID" sz="1400" kern="1200" dirty="0"/>
        </a:p>
      </dsp:txBody>
      <dsp:txXfrm>
        <a:off x="9349093" y="3030255"/>
        <a:ext cx="1442127" cy="89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3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9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1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820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1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1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46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8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4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7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8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0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4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7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4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3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b="1" dirty="0" err="1" smtClean="0"/>
              <a:t>Algoritma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struktur</a:t>
            </a:r>
            <a:r>
              <a:rPr lang="en-US" sz="4400" b="1" dirty="0" smtClean="0"/>
              <a:t> data</a:t>
            </a:r>
            <a:endParaRPr lang="en-ID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825" y="4117193"/>
            <a:ext cx="8791575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PERTEMUAN 1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SAFITRI JAYA, </a:t>
            </a:r>
            <a:r>
              <a:rPr lang="en-US" b="1" dirty="0" err="1" smtClean="0"/>
              <a:t>S.Kom</a:t>
            </a:r>
            <a:r>
              <a:rPr lang="en-US" b="1" dirty="0" smtClean="0"/>
              <a:t>, M.T.I</a:t>
            </a:r>
          </a:p>
          <a:p>
            <a:pPr>
              <a:lnSpc>
                <a:spcPct val="100000"/>
              </a:lnSpc>
            </a:pPr>
            <a:r>
              <a:rPr lang="en-US" b="1" dirty="0" err="1" smtClean="0"/>
              <a:t>Universitas</a:t>
            </a:r>
            <a:r>
              <a:rPr lang="en-US" b="1" dirty="0" smtClean="0"/>
              <a:t> Pembangunan Jaya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3876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Paradigma</a:t>
            </a:r>
            <a:r>
              <a:rPr lang="en-US" dirty="0" smtClean="0"/>
              <a:t> Bahasa </a:t>
            </a:r>
            <a:r>
              <a:rPr lang="en-US" dirty="0" err="1" smtClean="0"/>
              <a:t>pemrograman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049055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43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ID" b="1" dirty="0" err="1"/>
              <a:t>Struktur</a:t>
            </a:r>
            <a:r>
              <a:rPr lang="en-ID" b="1" dirty="0"/>
              <a:t> data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menyimpan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merepresentasikan</a:t>
            </a:r>
            <a:r>
              <a:rPr lang="en-ID" dirty="0"/>
              <a:t> data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agar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dipakai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 </a:t>
            </a:r>
            <a:endParaRPr lang="en-ID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ID" b="1" dirty="0" smtClean="0"/>
              <a:t>Data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dirty="0" err="1"/>
              <a:t>representasi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fakta</a:t>
            </a:r>
            <a:r>
              <a:rPr lang="en-ID" dirty="0"/>
              <a:t> </a:t>
            </a:r>
            <a:r>
              <a:rPr lang="en-ID" dirty="0" err="1"/>
              <a:t>dunia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. </a:t>
            </a:r>
            <a:r>
              <a:rPr lang="en-ID" dirty="0" err="1"/>
              <a:t>Fakta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kenyataan</a:t>
            </a:r>
            <a:r>
              <a:rPr lang="en-ID" dirty="0"/>
              <a:t> yang </a:t>
            </a:r>
            <a:r>
              <a:rPr lang="en-ID" dirty="0" err="1"/>
              <a:t>disimpan</a:t>
            </a:r>
            <a:r>
              <a:rPr lang="en-ID" dirty="0"/>
              <a:t>, </a:t>
            </a:r>
            <a:r>
              <a:rPr lang="en-ID" dirty="0" err="1"/>
              <a:t>direkam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direpresentasikan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tulisan</a:t>
            </a:r>
            <a:r>
              <a:rPr lang="en-ID" dirty="0"/>
              <a:t>, </a:t>
            </a:r>
            <a:r>
              <a:rPr lang="en-ID" dirty="0" err="1"/>
              <a:t>suara</a:t>
            </a:r>
            <a:r>
              <a:rPr lang="en-ID" dirty="0"/>
              <a:t>, </a:t>
            </a:r>
            <a:r>
              <a:rPr lang="en-ID" dirty="0" err="1"/>
              <a:t>gambar</a:t>
            </a:r>
            <a:r>
              <a:rPr lang="en-ID" dirty="0"/>
              <a:t>, </a:t>
            </a:r>
            <a:r>
              <a:rPr lang="en-ID" dirty="0" err="1"/>
              <a:t>sinyal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simbol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614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data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dirty="0" err="1" smtClean="0"/>
              <a:t>Tipe</a:t>
            </a:r>
            <a:r>
              <a:rPr lang="en-ID" dirty="0" smtClean="0"/>
              <a:t> </a:t>
            </a:r>
            <a:r>
              <a:rPr lang="en-ID" dirty="0"/>
              <a:t>data </a:t>
            </a:r>
            <a:r>
              <a:rPr lang="en-ID" dirty="0" err="1"/>
              <a:t>sederhana</a:t>
            </a:r>
            <a:r>
              <a:rPr lang="en-ID" dirty="0"/>
              <a:t> </a:t>
            </a:r>
            <a:endParaRPr lang="en-ID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ID" dirty="0" err="1" smtClean="0"/>
              <a:t>Tipe</a:t>
            </a:r>
            <a:r>
              <a:rPr lang="en-ID" dirty="0" smtClean="0"/>
              <a:t> </a:t>
            </a:r>
            <a:r>
              <a:rPr lang="en-ID" dirty="0"/>
              <a:t>data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tunggal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 Integer, real, </a:t>
            </a:r>
            <a:r>
              <a:rPr lang="en-ID" dirty="0" err="1"/>
              <a:t>boolean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karakter</a:t>
            </a:r>
            <a:r>
              <a:rPr lang="en-ID" dirty="0"/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D" dirty="0" err="1" smtClean="0"/>
              <a:t>Tipe</a:t>
            </a:r>
            <a:r>
              <a:rPr lang="en-ID" dirty="0" smtClean="0"/>
              <a:t> </a:t>
            </a:r>
            <a:r>
              <a:rPr lang="en-ID" dirty="0"/>
              <a:t>data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majemuk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 String </a:t>
            </a:r>
          </a:p>
          <a:p>
            <a:pPr marL="457200" lvl="1" indent="0">
              <a:buNone/>
            </a:pPr>
            <a:endParaRPr lang="en-ID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ID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ID" dirty="0" err="1" smtClean="0"/>
              <a:t>Struktur</a:t>
            </a:r>
            <a:r>
              <a:rPr lang="en-ID" dirty="0" smtClean="0"/>
              <a:t> </a:t>
            </a:r>
            <a:r>
              <a:rPr lang="en-ID" dirty="0"/>
              <a:t>data </a:t>
            </a:r>
            <a:r>
              <a:rPr lang="en-ID" dirty="0" err="1"/>
              <a:t>sederhana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 array </a:t>
            </a:r>
            <a:r>
              <a:rPr lang="en-ID" dirty="0" err="1"/>
              <a:t>dan</a:t>
            </a:r>
            <a:r>
              <a:rPr lang="en-ID" dirty="0"/>
              <a:t> record </a:t>
            </a:r>
            <a:endParaRPr lang="en-ID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ID" dirty="0" err="1" smtClean="0"/>
              <a:t>Struktur</a:t>
            </a:r>
            <a:r>
              <a:rPr lang="en-ID" dirty="0" smtClean="0"/>
              <a:t> </a:t>
            </a:r>
            <a:r>
              <a:rPr lang="en-ID" dirty="0"/>
              <a:t>data </a:t>
            </a:r>
            <a:r>
              <a:rPr lang="en-ID" dirty="0" err="1"/>
              <a:t>majemuk</a:t>
            </a:r>
            <a:r>
              <a:rPr lang="en-ID" dirty="0"/>
              <a:t>, yang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endParaRPr lang="en-ID" dirty="0" smtClean="0"/>
          </a:p>
          <a:p>
            <a:pPr marL="1371600" lvl="2" indent="-457200">
              <a:buFont typeface="+mj-lt"/>
              <a:buAutoNum type="alphaLcParenR"/>
            </a:pPr>
            <a:r>
              <a:rPr lang="en-ID" dirty="0" smtClean="0"/>
              <a:t>Linier </a:t>
            </a:r>
            <a:r>
              <a:rPr lang="en-ID" dirty="0"/>
              <a:t>: Stack, Queue, </a:t>
            </a:r>
            <a:r>
              <a:rPr lang="en-ID" dirty="0" err="1"/>
              <a:t>serta</a:t>
            </a:r>
            <a:r>
              <a:rPr lang="en-ID" dirty="0"/>
              <a:t> List </a:t>
            </a:r>
            <a:r>
              <a:rPr lang="en-ID" dirty="0" err="1" smtClean="0"/>
              <a:t>Multilist</a:t>
            </a:r>
            <a:r>
              <a:rPr lang="en-ID" dirty="0" smtClean="0"/>
              <a:t>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ID" dirty="0" smtClean="0"/>
              <a:t>Non </a:t>
            </a:r>
            <a:r>
              <a:rPr lang="en-ID" dirty="0"/>
              <a:t>Linier : </a:t>
            </a:r>
            <a:r>
              <a:rPr lang="en-ID" dirty="0" err="1"/>
              <a:t>Pohon</a:t>
            </a:r>
            <a:r>
              <a:rPr lang="en-ID" dirty="0"/>
              <a:t> </a:t>
            </a:r>
            <a:r>
              <a:rPr lang="en-ID" dirty="0" err="1"/>
              <a:t>Biner</a:t>
            </a:r>
            <a:r>
              <a:rPr lang="en-ID" dirty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Graph </a:t>
            </a:r>
          </a:p>
          <a:p>
            <a:pPr marL="1371600" lvl="2" indent="-457200">
              <a:buFont typeface="+mj-lt"/>
              <a:buAutoNum type="alphaLcParenR"/>
            </a:pPr>
            <a:endParaRPr lang="en-ID" dirty="0"/>
          </a:p>
          <a:p>
            <a:pPr marL="93663" lvl="2" indent="0">
              <a:buNone/>
            </a:pPr>
            <a:r>
              <a:rPr lang="en-ID" sz="2000" i="1" dirty="0" err="1" smtClean="0"/>
              <a:t>Pemakaian</a:t>
            </a:r>
            <a:r>
              <a:rPr lang="en-ID" sz="2000" i="1" dirty="0" smtClean="0"/>
              <a:t> </a:t>
            </a:r>
            <a:r>
              <a:rPr lang="en-ID" sz="2000" i="1" dirty="0" err="1"/>
              <a:t>struktur</a:t>
            </a:r>
            <a:r>
              <a:rPr lang="en-ID" sz="2000" i="1" dirty="0"/>
              <a:t> data yang </a:t>
            </a:r>
            <a:r>
              <a:rPr lang="en-ID" sz="2000" i="1" dirty="0" err="1"/>
              <a:t>tepat</a:t>
            </a:r>
            <a:r>
              <a:rPr lang="en-ID" sz="2000" i="1" dirty="0"/>
              <a:t> di </a:t>
            </a:r>
            <a:r>
              <a:rPr lang="en-ID" sz="2000" i="1" dirty="0" err="1"/>
              <a:t>dalam</a:t>
            </a:r>
            <a:r>
              <a:rPr lang="en-ID" sz="2000" i="1" dirty="0"/>
              <a:t> proses </a:t>
            </a:r>
            <a:r>
              <a:rPr lang="en-ID" sz="2000" i="1" dirty="0" err="1"/>
              <a:t>pemrograman</a:t>
            </a:r>
            <a:r>
              <a:rPr lang="en-ID" sz="2000" i="1" dirty="0"/>
              <a:t> </a:t>
            </a:r>
            <a:r>
              <a:rPr lang="en-ID" sz="2000" i="1" dirty="0" err="1"/>
              <a:t>akan</a:t>
            </a:r>
            <a:r>
              <a:rPr lang="en-ID" sz="2000" i="1" dirty="0"/>
              <a:t> </a:t>
            </a:r>
            <a:r>
              <a:rPr lang="en-ID" sz="2000" i="1" dirty="0" err="1"/>
              <a:t>menghasilkan</a:t>
            </a:r>
            <a:r>
              <a:rPr lang="en-ID" sz="2000" i="1" dirty="0"/>
              <a:t> </a:t>
            </a:r>
            <a:r>
              <a:rPr lang="en-ID" sz="2000" i="1" dirty="0" err="1"/>
              <a:t>algoritma</a:t>
            </a:r>
            <a:r>
              <a:rPr lang="en-ID" sz="2000" i="1" dirty="0"/>
              <a:t> yang </a:t>
            </a:r>
            <a:r>
              <a:rPr lang="en-ID" sz="2000" i="1" dirty="0" err="1"/>
              <a:t>lebih</a:t>
            </a:r>
            <a:r>
              <a:rPr lang="en-ID" sz="2000" i="1" dirty="0"/>
              <a:t> </a:t>
            </a:r>
            <a:r>
              <a:rPr lang="en-ID" sz="2000" i="1" dirty="0" err="1"/>
              <a:t>jelas</a:t>
            </a:r>
            <a:r>
              <a:rPr lang="en-ID" sz="2000" i="1" dirty="0"/>
              <a:t> </a:t>
            </a:r>
            <a:r>
              <a:rPr lang="en-ID" sz="2000" i="1" dirty="0" err="1"/>
              <a:t>dan</a:t>
            </a:r>
            <a:r>
              <a:rPr lang="en-ID" sz="2000" i="1" dirty="0"/>
              <a:t> </a:t>
            </a:r>
            <a:r>
              <a:rPr lang="en-ID" sz="2000" i="1" dirty="0" err="1"/>
              <a:t>tepat</a:t>
            </a:r>
            <a:r>
              <a:rPr lang="en-ID" sz="2000" i="1" dirty="0"/>
              <a:t>, </a:t>
            </a:r>
            <a:r>
              <a:rPr lang="en-ID" sz="2000" i="1" dirty="0" err="1"/>
              <a:t>sehingga</a:t>
            </a:r>
            <a:r>
              <a:rPr lang="en-ID" sz="2000" i="1" dirty="0"/>
              <a:t> </a:t>
            </a:r>
            <a:r>
              <a:rPr lang="en-ID" sz="2000" i="1" dirty="0" err="1"/>
              <a:t>menjadikan</a:t>
            </a:r>
            <a:r>
              <a:rPr lang="en-ID" sz="2000" i="1" dirty="0"/>
              <a:t> program </a:t>
            </a:r>
            <a:r>
              <a:rPr lang="en-ID" sz="2000" i="1" dirty="0" err="1"/>
              <a:t>secara</a:t>
            </a:r>
            <a:r>
              <a:rPr lang="en-ID" sz="2000" i="1" dirty="0"/>
              <a:t> </a:t>
            </a:r>
            <a:r>
              <a:rPr lang="en-ID" sz="2000" i="1" dirty="0" err="1"/>
              <a:t>keseluruhan</a:t>
            </a:r>
            <a:r>
              <a:rPr lang="en-ID" sz="2000" i="1" dirty="0"/>
              <a:t> </a:t>
            </a:r>
            <a:r>
              <a:rPr lang="en-ID" sz="2000" i="1" dirty="0" err="1"/>
              <a:t>lebih</a:t>
            </a:r>
            <a:r>
              <a:rPr lang="en-ID" sz="2000" i="1" dirty="0"/>
              <a:t> </a:t>
            </a:r>
            <a:r>
              <a:rPr lang="en-ID" sz="2000" i="1" dirty="0" err="1"/>
              <a:t>efisien</a:t>
            </a:r>
            <a:r>
              <a:rPr lang="en-ID" sz="2000" i="1" dirty="0"/>
              <a:t> </a:t>
            </a:r>
            <a:r>
              <a:rPr lang="en-ID" sz="2000" i="1" dirty="0" err="1"/>
              <a:t>dan</a:t>
            </a:r>
            <a:r>
              <a:rPr lang="en-ID" sz="2000" i="1" dirty="0"/>
              <a:t> </a:t>
            </a:r>
            <a:r>
              <a:rPr lang="en-ID" sz="2000" i="1" dirty="0" err="1"/>
              <a:t>sederhana</a:t>
            </a:r>
            <a:r>
              <a:rPr lang="en-ID" sz="20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916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data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Bilangan</a:t>
            </a:r>
            <a:r>
              <a:rPr lang="en-ID" dirty="0"/>
              <a:t> </a:t>
            </a:r>
            <a:r>
              <a:rPr lang="en-ID" dirty="0" err="1"/>
              <a:t>bulat</a:t>
            </a:r>
            <a:r>
              <a:rPr lang="en-ID" dirty="0"/>
              <a:t> (</a:t>
            </a:r>
            <a:r>
              <a:rPr lang="en-ID" dirty="0" err="1"/>
              <a:t>Shortint</a:t>
            </a:r>
            <a:r>
              <a:rPr lang="en-ID" dirty="0"/>
              <a:t> , Integer, </a:t>
            </a:r>
            <a:r>
              <a:rPr lang="en-ID" dirty="0" err="1"/>
              <a:t>Longint</a:t>
            </a:r>
            <a:r>
              <a:rPr lang="en-ID" dirty="0"/>
              <a:t>, Byte, Word) </a:t>
            </a:r>
            <a:endParaRPr lang="en-ID" dirty="0" smtClean="0"/>
          </a:p>
          <a:p>
            <a:r>
              <a:rPr lang="en-ID" dirty="0" smtClean="0"/>
              <a:t>Boolean </a:t>
            </a:r>
            <a:r>
              <a:rPr lang="en-ID" dirty="0"/>
              <a:t>(Boolean, </a:t>
            </a:r>
            <a:r>
              <a:rPr lang="en-ID" dirty="0" err="1"/>
              <a:t>ByteBool</a:t>
            </a:r>
            <a:r>
              <a:rPr lang="en-ID" dirty="0"/>
              <a:t> , </a:t>
            </a:r>
            <a:r>
              <a:rPr lang="en-ID" dirty="0" err="1"/>
              <a:t>WordBool</a:t>
            </a:r>
            <a:r>
              <a:rPr lang="en-ID" dirty="0"/>
              <a:t>, </a:t>
            </a:r>
            <a:r>
              <a:rPr lang="en-ID" dirty="0" err="1"/>
              <a:t>LongBool</a:t>
            </a:r>
            <a:r>
              <a:rPr lang="en-ID" dirty="0"/>
              <a:t>) </a:t>
            </a:r>
            <a:endParaRPr lang="en-ID" dirty="0" smtClean="0"/>
          </a:p>
          <a:p>
            <a:r>
              <a:rPr lang="en-ID" dirty="0" err="1" smtClean="0"/>
              <a:t>Bilangan</a:t>
            </a:r>
            <a:r>
              <a:rPr lang="en-ID" dirty="0" smtClean="0"/>
              <a:t> </a:t>
            </a:r>
            <a:r>
              <a:rPr lang="en-ID" dirty="0"/>
              <a:t>real (Real, Single, Double, Extended, Comp) </a:t>
            </a:r>
            <a:endParaRPr lang="en-ID" dirty="0" smtClean="0"/>
          </a:p>
          <a:p>
            <a:r>
              <a:rPr lang="en-ID" dirty="0" err="1" smtClean="0"/>
              <a:t>Karakter</a:t>
            </a:r>
            <a:r>
              <a:rPr lang="en-ID" dirty="0" smtClean="0"/>
              <a:t> </a:t>
            </a:r>
          </a:p>
          <a:p>
            <a:r>
              <a:rPr lang="en-ID" dirty="0" smtClean="0"/>
              <a:t>String </a:t>
            </a:r>
          </a:p>
          <a:p>
            <a:r>
              <a:rPr lang="en-ID" dirty="0" err="1" smtClean="0"/>
              <a:t>Larik</a:t>
            </a:r>
            <a:r>
              <a:rPr lang="en-ID" dirty="0" smtClean="0"/>
              <a:t> </a:t>
            </a:r>
            <a:r>
              <a:rPr lang="en-ID" dirty="0"/>
              <a:t>(Array) </a:t>
            </a:r>
            <a:endParaRPr lang="en-ID" dirty="0" smtClean="0"/>
          </a:p>
          <a:p>
            <a:r>
              <a:rPr lang="en-ID" dirty="0" smtClean="0"/>
              <a:t>Pointer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61469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memprogram</a:t>
            </a:r>
            <a:r>
              <a:rPr lang="en-US" dirty="0" smtClean="0"/>
              <a:t> VS Bahasa </a:t>
            </a:r>
            <a:r>
              <a:rPr lang="en-US" dirty="0" err="1" smtClean="0"/>
              <a:t>pemrograman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ID" b="1" dirty="0" err="1"/>
              <a:t>Belajar</a:t>
            </a:r>
            <a:r>
              <a:rPr lang="en-ID" b="1" dirty="0"/>
              <a:t> </a:t>
            </a:r>
            <a:r>
              <a:rPr lang="en-ID" b="1" dirty="0" err="1"/>
              <a:t>memprogram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metodologi</a:t>
            </a:r>
            <a:r>
              <a:rPr lang="en-ID" dirty="0"/>
              <a:t> </a:t>
            </a:r>
            <a:r>
              <a:rPr lang="en-ID" dirty="0" err="1"/>
              <a:t>pemecahan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,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menuangkannya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notasi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yang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dibaca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dipahami</a:t>
            </a:r>
            <a:r>
              <a:rPr lang="en-ID" dirty="0"/>
              <a:t>. </a:t>
            </a:r>
            <a:endParaRPr lang="en-ID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ID" b="1" dirty="0" err="1" smtClean="0"/>
              <a:t>Belajar</a:t>
            </a:r>
            <a:r>
              <a:rPr lang="en-ID" b="1" dirty="0" smtClean="0"/>
              <a:t> </a:t>
            </a:r>
            <a:r>
              <a:rPr lang="en-ID" b="1" dirty="0" err="1"/>
              <a:t>bahasa</a:t>
            </a:r>
            <a:r>
              <a:rPr lang="en-ID" b="1" dirty="0"/>
              <a:t> </a:t>
            </a:r>
            <a:r>
              <a:rPr lang="en-ID" b="1" dirty="0" err="1"/>
              <a:t>pemrograman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memakai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, </a:t>
            </a:r>
            <a:r>
              <a:rPr lang="en-ID" dirty="0" err="1"/>
              <a:t>aturan</a:t>
            </a:r>
            <a:r>
              <a:rPr lang="en-ID" dirty="0"/>
              <a:t> </a:t>
            </a:r>
            <a:r>
              <a:rPr lang="en-ID" dirty="0" err="1"/>
              <a:t>tata</a:t>
            </a:r>
            <a:r>
              <a:rPr lang="en-ID" dirty="0"/>
              <a:t> </a:t>
            </a:r>
            <a:r>
              <a:rPr lang="en-ID" dirty="0" err="1"/>
              <a:t>bahasanya</a:t>
            </a:r>
            <a:r>
              <a:rPr lang="en-ID" dirty="0"/>
              <a:t>, </a:t>
            </a:r>
            <a:r>
              <a:rPr lang="en-ID" dirty="0" err="1"/>
              <a:t>instruksi-instruksinya</a:t>
            </a:r>
            <a:r>
              <a:rPr lang="en-ID" dirty="0"/>
              <a:t>, </a:t>
            </a:r>
            <a:r>
              <a:rPr lang="en-ID" dirty="0" err="1"/>
              <a:t>tata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pengoperasian</a:t>
            </a:r>
            <a:r>
              <a:rPr lang="en-ID" dirty="0"/>
              <a:t> compiler-</a:t>
            </a:r>
            <a:r>
              <a:rPr lang="en-ID" dirty="0" err="1"/>
              <a:t>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program yang </a:t>
            </a:r>
            <a:r>
              <a:rPr lang="en-ID" dirty="0" err="1"/>
              <a:t>ditulis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3707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D" dirty="0" err="1"/>
              <a:t>Penulisan</a:t>
            </a:r>
            <a:r>
              <a:rPr lang="en-ID" dirty="0"/>
              <a:t> </a:t>
            </a:r>
            <a:r>
              <a:rPr lang="en-ID" dirty="0" err="1"/>
              <a:t>algoritma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tergantung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spesifikasi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pemrograman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yang </a:t>
            </a:r>
            <a:r>
              <a:rPr lang="en-ID" dirty="0" err="1"/>
              <a:t>mengeksekusinya</a:t>
            </a:r>
            <a:r>
              <a:rPr lang="en-ID" dirty="0"/>
              <a:t>. </a:t>
            </a:r>
            <a:endParaRPr lang="en-ID" dirty="0" smtClean="0"/>
          </a:p>
          <a:p>
            <a:pPr>
              <a:lnSpc>
                <a:spcPct val="150000"/>
              </a:lnSpc>
            </a:pPr>
            <a:r>
              <a:rPr lang="en-ID" dirty="0" err="1" smtClean="0"/>
              <a:t>Notasi</a:t>
            </a:r>
            <a:r>
              <a:rPr lang="en-ID" dirty="0" smtClean="0"/>
              <a:t> </a:t>
            </a:r>
            <a:r>
              <a:rPr lang="en-ID" dirty="0" err="1"/>
              <a:t>algoritma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notasi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pemrograman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diterjemahkan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pemrograman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72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dirty="0" err="1"/>
              <a:t>Uraian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deskriptif</a:t>
            </a:r>
            <a:r>
              <a:rPr lang="en-ID" dirty="0"/>
              <a:t> (</a:t>
            </a:r>
            <a:r>
              <a:rPr lang="en-ID" dirty="0" err="1"/>
              <a:t>narasi</a:t>
            </a:r>
            <a:r>
              <a:rPr lang="en-ID" dirty="0"/>
              <a:t>) </a:t>
            </a:r>
            <a:endParaRPr lang="en-ID" dirty="0" smtClean="0"/>
          </a:p>
          <a:p>
            <a:pPr marL="0" indent="0">
              <a:buNone/>
            </a:pPr>
            <a:r>
              <a:rPr lang="en-ID" dirty="0" err="1" smtClean="0"/>
              <a:t>Contoh</a:t>
            </a:r>
            <a:r>
              <a:rPr lang="en-ID" dirty="0"/>
              <a:t>: </a:t>
            </a:r>
            <a:endParaRPr lang="en-ID" dirty="0" smtClean="0"/>
          </a:p>
          <a:p>
            <a:pPr marL="0" indent="0">
              <a:buNone/>
            </a:pPr>
            <a:r>
              <a:rPr lang="en-ID" dirty="0" err="1" smtClean="0"/>
              <a:t>Algoritma</a:t>
            </a:r>
            <a:r>
              <a:rPr lang="en-ID" dirty="0" smtClean="0"/>
              <a:t> </a:t>
            </a:r>
            <a:r>
              <a:rPr lang="en-ID" dirty="0" err="1"/>
              <a:t>Kelulusan_mhs</a:t>
            </a:r>
            <a:r>
              <a:rPr lang="en-ID" dirty="0"/>
              <a:t> </a:t>
            </a:r>
            <a:endParaRPr lang="en-ID" dirty="0" smtClean="0"/>
          </a:p>
          <a:p>
            <a:pPr marL="0" indent="0">
              <a:buNone/>
            </a:pPr>
            <a:r>
              <a:rPr lang="en-ID" dirty="0" err="1" smtClean="0"/>
              <a:t>Diberikan</a:t>
            </a:r>
            <a:r>
              <a:rPr lang="en-ID" dirty="0" smtClean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,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60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dinyatakan</a:t>
            </a:r>
            <a:r>
              <a:rPr lang="en-ID" dirty="0"/>
              <a:t> lulus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60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lulus. </a:t>
            </a:r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DESKRIPSI </a:t>
            </a:r>
            <a:r>
              <a:rPr lang="en-ID" dirty="0"/>
              <a:t>: </a:t>
            </a:r>
            <a:endParaRPr lang="en-ID" dirty="0" smtClean="0"/>
          </a:p>
          <a:p>
            <a:pPr marL="457200" indent="-457200">
              <a:buAutoNum type="arabicPeriod"/>
            </a:pPr>
            <a:r>
              <a:rPr lang="en-ID" dirty="0" err="1" smtClean="0"/>
              <a:t>baca</a:t>
            </a:r>
            <a:r>
              <a:rPr lang="en-ID" dirty="0" smtClean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. </a:t>
            </a:r>
            <a:endParaRPr lang="en-ID" dirty="0" smtClean="0"/>
          </a:p>
          <a:p>
            <a:pPr marL="457200" indent="-457200">
              <a:buAutoNum type="arabicPeriod"/>
            </a:pPr>
            <a:r>
              <a:rPr lang="en-ID" dirty="0" err="1" smtClean="0"/>
              <a:t>jika</a:t>
            </a:r>
            <a:r>
              <a:rPr lang="en-ID" dirty="0" smtClean="0"/>
              <a:t> </a:t>
            </a:r>
            <a:r>
              <a:rPr lang="en-ID" dirty="0" err="1"/>
              <a:t>nilai</a:t>
            </a:r>
            <a:r>
              <a:rPr lang="en-ID" dirty="0"/>
              <a:t> &gt;= 60 </a:t>
            </a:r>
            <a:r>
              <a:rPr lang="en-ID" dirty="0" err="1"/>
              <a:t>maka</a:t>
            </a:r>
            <a:r>
              <a:rPr lang="en-ID" dirty="0"/>
              <a:t> </a:t>
            </a:r>
            <a:endParaRPr lang="en-ID" dirty="0" smtClean="0"/>
          </a:p>
          <a:p>
            <a:pPr marL="457200" indent="-457200">
              <a:buAutoNum type="arabicPeriod"/>
            </a:pPr>
            <a:r>
              <a:rPr lang="en-ID" dirty="0" err="1" smtClean="0"/>
              <a:t>Berikan</a:t>
            </a:r>
            <a:r>
              <a:rPr lang="en-ID" dirty="0" smtClean="0"/>
              <a:t> </a:t>
            </a:r>
            <a:r>
              <a:rPr lang="en-ID" dirty="0" err="1" smtClean="0"/>
              <a:t>keterangan</a:t>
            </a:r>
            <a:r>
              <a:rPr lang="en-ID" dirty="0" smtClean="0"/>
              <a:t> = </a:t>
            </a:r>
            <a:r>
              <a:rPr lang="en-ID" dirty="0"/>
              <a:t>“lulus” </a:t>
            </a:r>
            <a:endParaRPr lang="en-ID" dirty="0" smtClean="0"/>
          </a:p>
          <a:p>
            <a:pPr marL="457200" indent="-457200">
              <a:buAutoNum type="arabicPeriod"/>
            </a:pPr>
            <a:r>
              <a:rPr lang="en-ID" dirty="0" err="1" smtClean="0"/>
              <a:t>tetapi</a:t>
            </a:r>
            <a:r>
              <a:rPr lang="en-ID" dirty="0" smtClean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endParaRPr lang="en-ID" dirty="0" smtClean="0"/>
          </a:p>
          <a:p>
            <a:pPr marL="457200" indent="-457200">
              <a:buAutoNum type="arabicPeriod"/>
            </a:pPr>
            <a:r>
              <a:rPr lang="en-ID" dirty="0" err="1" smtClean="0"/>
              <a:t>Berikan</a:t>
            </a:r>
            <a:r>
              <a:rPr lang="en-ID" dirty="0" smtClean="0"/>
              <a:t> </a:t>
            </a:r>
            <a:r>
              <a:rPr lang="en-ID" dirty="0" err="1" smtClean="0"/>
              <a:t>keterangan</a:t>
            </a:r>
            <a:r>
              <a:rPr lang="en-ID" dirty="0" smtClean="0"/>
              <a:t> = </a:t>
            </a:r>
            <a:r>
              <a:rPr lang="en-ID" dirty="0"/>
              <a:t>“</a:t>
            </a:r>
            <a:r>
              <a:rPr lang="en-ID" dirty="0" err="1"/>
              <a:t>tidak</a:t>
            </a:r>
            <a:r>
              <a:rPr lang="en-ID" dirty="0"/>
              <a:t> lulus” </a:t>
            </a:r>
            <a:endParaRPr lang="en-ID" dirty="0" smtClean="0"/>
          </a:p>
          <a:p>
            <a:pPr marL="457200" indent="-457200">
              <a:buAutoNum type="arabicPeriod"/>
            </a:pPr>
            <a:r>
              <a:rPr lang="en-ID" dirty="0" err="1" smtClean="0"/>
              <a:t>Tulis</a:t>
            </a:r>
            <a:r>
              <a:rPr lang="en-ID" dirty="0" smtClean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keterangan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76116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Pseudo-code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dirty="0"/>
              <a:t>Pseudo Code Ada 3 </a:t>
            </a:r>
            <a:r>
              <a:rPr lang="en-ID" dirty="0" err="1" smtClean="0"/>
              <a:t>bagian</a:t>
            </a:r>
            <a:r>
              <a:rPr lang="en-ID" dirty="0" smtClean="0"/>
              <a:t> : </a:t>
            </a:r>
            <a:r>
              <a:rPr lang="en-ID" dirty="0" err="1"/>
              <a:t>Judul</a:t>
            </a:r>
            <a:r>
              <a:rPr lang="en-ID" dirty="0"/>
              <a:t>, </a:t>
            </a:r>
            <a:r>
              <a:rPr lang="en-ID" dirty="0" err="1"/>
              <a:t>Deklarasi</a:t>
            </a:r>
            <a:r>
              <a:rPr lang="en-ID" dirty="0"/>
              <a:t>, </a:t>
            </a:r>
            <a:r>
              <a:rPr lang="en-ID" dirty="0" err="1"/>
              <a:t>Deskripsi</a:t>
            </a:r>
            <a:r>
              <a:rPr lang="en-ID" dirty="0"/>
              <a:t>. </a:t>
            </a:r>
            <a:endParaRPr lang="en-ID" dirty="0" smtClean="0"/>
          </a:p>
          <a:p>
            <a:pPr marL="0" indent="0">
              <a:buNone/>
            </a:pPr>
            <a:r>
              <a:rPr lang="en-ID" u="sng" dirty="0" err="1" smtClean="0"/>
              <a:t>Algoritma</a:t>
            </a:r>
            <a:r>
              <a:rPr lang="en-ID" u="sng" dirty="0" smtClean="0"/>
              <a:t> </a:t>
            </a:r>
            <a:r>
              <a:rPr lang="en-ID" u="sng" dirty="0" err="1"/>
              <a:t>kelulusan</a:t>
            </a:r>
            <a:r>
              <a:rPr lang="en-ID" u="sng" dirty="0"/>
              <a:t> </a:t>
            </a:r>
            <a:endParaRPr lang="en-ID" u="sng" dirty="0" smtClean="0"/>
          </a:p>
          <a:p>
            <a:pPr marL="0" indent="0">
              <a:buNone/>
            </a:pPr>
            <a:r>
              <a:rPr lang="en-ID" u="sng" dirty="0" err="1" smtClean="0"/>
              <a:t>Deklarasi</a:t>
            </a:r>
            <a:r>
              <a:rPr lang="en-ID" u="sng" dirty="0" smtClean="0"/>
              <a:t> </a:t>
            </a:r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dirty="0" err="1" smtClean="0"/>
              <a:t>nama</a:t>
            </a:r>
            <a:r>
              <a:rPr lang="en-ID" dirty="0"/>
              <a:t>, </a:t>
            </a:r>
            <a:r>
              <a:rPr lang="en-ID" dirty="0" err="1"/>
              <a:t>keterangan</a:t>
            </a:r>
            <a:r>
              <a:rPr lang="en-ID" dirty="0"/>
              <a:t> : string </a:t>
            </a:r>
            <a:endParaRPr lang="en-ID" dirty="0" smtClean="0"/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dirty="0" err="1" smtClean="0"/>
              <a:t>nilai</a:t>
            </a:r>
            <a:r>
              <a:rPr lang="en-ID" dirty="0" smtClean="0"/>
              <a:t> </a:t>
            </a:r>
            <a:r>
              <a:rPr lang="en-ID" dirty="0"/>
              <a:t>: integer </a:t>
            </a:r>
            <a:endParaRPr lang="en-ID" dirty="0" smtClean="0"/>
          </a:p>
          <a:p>
            <a:pPr marL="0" indent="0">
              <a:buNone/>
            </a:pPr>
            <a:r>
              <a:rPr lang="en-ID" u="sng" dirty="0" err="1" smtClean="0"/>
              <a:t>Deskripsi</a:t>
            </a:r>
            <a:r>
              <a:rPr lang="en-ID" dirty="0" smtClean="0"/>
              <a:t> </a:t>
            </a:r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dirty="0" smtClean="0"/>
              <a:t>read </a:t>
            </a:r>
            <a:r>
              <a:rPr lang="en-ID" dirty="0"/>
              <a:t>(</a:t>
            </a:r>
            <a:r>
              <a:rPr lang="en-ID" dirty="0" err="1"/>
              <a:t>nama</a:t>
            </a:r>
            <a:r>
              <a:rPr lang="en-ID" dirty="0"/>
              <a:t>, </a:t>
            </a:r>
            <a:r>
              <a:rPr lang="en-ID" dirty="0" err="1"/>
              <a:t>nilai</a:t>
            </a:r>
            <a:r>
              <a:rPr lang="en-ID" dirty="0" smtClean="0"/>
              <a:t>);</a:t>
            </a:r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dirty="0" smtClean="0"/>
              <a:t>if </a:t>
            </a:r>
            <a:r>
              <a:rPr lang="en-ID" dirty="0" err="1"/>
              <a:t>nilai</a:t>
            </a:r>
            <a:r>
              <a:rPr lang="en-ID" dirty="0"/>
              <a:t> &gt;= 60 then </a:t>
            </a:r>
            <a:endParaRPr lang="en-ID" dirty="0" smtClean="0"/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dirty="0" smtClean="0"/>
              <a:t>	</a:t>
            </a:r>
            <a:r>
              <a:rPr lang="en-ID" dirty="0" err="1" smtClean="0"/>
              <a:t>keterangan</a:t>
            </a:r>
            <a:r>
              <a:rPr lang="en-ID" dirty="0" smtClean="0"/>
              <a:t> </a:t>
            </a:r>
            <a:r>
              <a:rPr lang="en-ID" dirty="0"/>
              <a:t>:= “lulus”; </a:t>
            </a:r>
            <a:endParaRPr lang="en-ID" dirty="0" smtClean="0"/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dirty="0" smtClean="0"/>
              <a:t>else </a:t>
            </a:r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dirty="0" smtClean="0"/>
              <a:t>	</a:t>
            </a:r>
            <a:r>
              <a:rPr lang="en-ID" dirty="0" err="1" smtClean="0"/>
              <a:t>keterangan</a:t>
            </a:r>
            <a:r>
              <a:rPr lang="en-ID" dirty="0" smtClean="0"/>
              <a:t> </a:t>
            </a:r>
            <a:r>
              <a:rPr lang="en-ID" dirty="0"/>
              <a:t>:= “</a:t>
            </a:r>
            <a:r>
              <a:rPr lang="en-ID" dirty="0" err="1"/>
              <a:t>tidak</a:t>
            </a:r>
            <a:r>
              <a:rPr lang="en-ID" dirty="0"/>
              <a:t> lulus”; </a:t>
            </a:r>
            <a:endParaRPr lang="en-ID" dirty="0" smtClean="0"/>
          </a:p>
          <a:p>
            <a:pPr marL="0" indent="0">
              <a:buNone/>
            </a:pPr>
            <a:r>
              <a:rPr lang="en-ID" dirty="0"/>
              <a:t>	</a:t>
            </a:r>
            <a:r>
              <a:rPr lang="en-ID" dirty="0" smtClean="0"/>
              <a:t>write(</a:t>
            </a:r>
            <a:r>
              <a:rPr lang="en-ID" dirty="0" err="1" smtClean="0"/>
              <a:t>nama</a:t>
            </a:r>
            <a:r>
              <a:rPr lang="en-ID" dirty="0"/>
              <a:t>, </a:t>
            </a:r>
            <a:r>
              <a:rPr lang="en-ID" dirty="0" err="1"/>
              <a:t>keterangan</a:t>
            </a:r>
            <a:r>
              <a:rPr lang="en-ID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8046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Aturan</a:t>
            </a:r>
            <a:r>
              <a:rPr lang="en-US" dirty="0" smtClean="0"/>
              <a:t> pseudo-code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b="1" dirty="0" err="1"/>
              <a:t>Judul</a:t>
            </a:r>
            <a:r>
              <a:rPr lang="en-ID" b="1" dirty="0"/>
              <a:t> </a:t>
            </a:r>
            <a:r>
              <a:rPr lang="en-ID" b="1" dirty="0" err="1"/>
              <a:t>algoritma</a:t>
            </a:r>
            <a:r>
              <a:rPr lang="en-ID" b="1" dirty="0"/>
              <a:t> </a:t>
            </a:r>
            <a:endParaRPr lang="en-ID" b="1" dirty="0" smtClean="0"/>
          </a:p>
          <a:p>
            <a:pPr marL="457200" lvl="1" indent="0">
              <a:buNone/>
            </a:pPr>
            <a:r>
              <a:rPr lang="en-ID" dirty="0" err="1" smtClean="0"/>
              <a:t>Bagian</a:t>
            </a:r>
            <a:r>
              <a:rPr lang="en-ID" dirty="0" smtClean="0"/>
              <a:t> </a:t>
            </a:r>
            <a:r>
              <a:rPr lang="en-ID" dirty="0"/>
              <a:t>yang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algoritma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penjelasan</a:t>
            </a:r>
            <a:r>
              <a:rPr lang="en-ID" dirty="0"/>
              <a:t> (</a:t>
            </a:r>
            <a:r>
              <a:rPr lang="en-ID" dirty="0" err="1"/>
              <a:t>spesifikasi</a:t>
            </a:r>
            <a:r>
              <a:rPr lang="en-ID" dirty="0"/>
              <a:t>)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algoritma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Nama </a:t>
            </a:r>
            <a:r>
              <a:rPr lang="en-ID" dirty="0" err="1"/>
              <a:t>sebaiknya</a:t>
            </a:r>
            <a:r>
              <a:rPr lang="en-ID" dirty="0"/>
              <a:t> </a:t>
            </a:r>
            <a:r>
              <a:rPr lang="en-ID" dirty="0" err="1"/>
              <a:t>singkat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algoritma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</a:t>
            </a:r>
            <a:endParaRPr lang="en-ID" dirty="0" smtClean="0"/>
          </a:p>
          <a:p>
            <a:pPr marL="457200" indent="-457200">
              <a:buFont typeface="+mj-lt"/>
              <a:buAutoNum type="arabicPeriod"/>
            </a:pPr>
            <a:r>
              <a:rPr lang="en-ID" b="1" dirty="0" err="1" smtClean="0"/>
              <a:t>Deklarasi</a:t>
            </a:r>
            <a:r>
              <a:rPr lang="en-ID" b="1" dirty="0" smtClean="0"/>
              <a:t> </a:t>
            </a:r>
          </a:p>
          <a:p>
            <a:pPr marL="457200" lvl="1" indent="0">
              <a:buNone/>
            </a:pPr>
            <a:r>
              <a:rPr lang="en-ID" dirty="0" err="1" smtClean="0"/>
              <a:t>Bagian</a:t>
            </a:r>
            <a:r>
              <a:rPr lang="en-ID" dirty="0" smtClean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mendefinisikan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mendeklarasikan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pemrograman</a:t>
            </a:r>
            <a:r>
              <a:rPr lang="en-ID" dirty="0"/>
              <a:t>. </a:t>
            </a:r>
            <a:endParaRPr lang="en-ID" dirty="0" smtClean="0"/>
          </a:p>
          <a:p>
            <a:pPr marL="457200" indent="-457200">
              <a:buFont typeface="+mj-lt"/>
              <a:buAutoNum type="arabicPeriod"/>
            </a:pPr>
            <a:r>
              <a:rPr lang="en-ID" b="1" dirty="0" err="1" smtClean="0"/>
              <a:t>Deskripsi</a:t>
            </a:r>
            <a:r>
              <a:rPr lang="en-ID" dirty="0" smtClean="0"/>
              <a:t> </a:t>
            </a:r>
          </a:p>
          <a:p>
            <a:pPr marL="457200" lvl="1" indent="0">
              <a:buNone/>
            </a:pPr>
            <a:r>
              <a:rPr lang="en-ID" dirty="0" err="1" smtClean="0"/>
              <a:t>Bagian</a:t>
            </a:r>
            <a:r>
              <a:rPr lang="en-ID" dirty="0" smtClean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uraian</a:t>
            </a:r>
            <a:r>
              <a:rPr lang="en-ID" dirty="0"/>
              <a:t> </a:t>
            </a:r>
            <a:r>
              <a:rPr lang="en-ID" dirty="0" err="1"/>
              <a:t>langkah-langkah</a:t>
            </a:r>
            <a:r>
              <a:rPr lang="en-ID" dirty="0"/>
              <a:t> </a:t>
            </a:r>
            <a:r>
              <a:rPr lang="en-ID" dirty="0" err="1"/>
              <a:t>penyelesaian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3808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</a:t>
            </a:r>
            <a:r>
              <a:rPr lang="en-US" dirty="0" err="1" smtClean="0"/>
              <a:t>aritmatik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/, *, div, mod </a:t>
            </a:r>
            <a:r>
              <a:rPr lang="en-ID" dirty="0" smtClean="0"/>
              <a:t>= level </a:t>
            </a:r>
            <a:r>
              <a:rPr lang="en-ID" dirty="0" err="1"/>
              <a:t>tinggi</a:t>
            </a:r>
            <a:r>
              <a:rPr lang="en-ID" dirty="0"/>
              <a:t> </a:t>
            </a:r>
            <a:endParaRPr lang="en-ID" dirty="0" smtClean="0"/>
          </a:p>
          <a:p>
            <a:r>
              <a:rPr lang="en-ID" dirty="0" smtClean="0"/>
              <a:t>+, </a:t>
            </a:r>
            <a:r>
              <a:rPr lang="en-ID" dirty="0"/>
              <a:t>- </a:t>
            </a:r>
            <a:r>
              <a:rPr lang="en-ID" dirty="0" smtClean="0"/>
              <a:t>= </a:t>
            </a:r>
            <a:r>
              <a:rPr lang="en-ID" dirty="0"/>
              <a:t>level </a:t>
            </a:r>
            <a:r>
              <a:rPr lang="en-ID" dirty="0" err="1"/>
              <a:t>rendah</a:t>
            </a:r>
            <a:r>
              <a:rPr lang="en-ID" dirty="0"/>
              <a:t> </a:t>
            </a:r>
            <a:endParaRPr lang="en-ID" dirty="0" smtClean="0"/>
          </a:p>
          <a:p>
            <a:r>
              <a:rPr lang="en-ID" dirty="0" smtClean="0"/>
              <a:t>Mod </a:t>
            </a:r>
            <a:r>
              <a:rPr lang="en-ID" dirty="0" err="1"/>
              <a:t>dan</a:t>
            </a:r>
            <a:r>
              <a:rPr lang="en-ID" dirty="0"/>
              <a:t> div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bilangan</a:t>
            </a:r>
            <a:r>
              <a:rPr lang="en-ID" dirty="0"/>
              <a:t> </a:t>
            </a:r>
            <a:r>
              <a:rPr lang="en-ID" dirty="0" err="1"/>
              <a:t>bulat</a:t>
            </a:r>
            <a:r>
              <a:rPr lang="en-ID" dirty="0"/>
              <a:t>!!! </a:t>
            </a:r>
            <a:endParaRPr lang="en-ID" dirty="0" smtClean="0"/>
          </a:p>
          <a:p>
            <a:pPr marL="0" indent="0">
              <a:buNone/>
            </a:pPr>
            <a:endParaRPr lang="en-ID" dirty="0" smtClean="0"/>
          </a:p>
          <a:p>
            <a:pPr marL="0" indent="0">
              <a:buNone/>
            </a:pPr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/>
              <a:t>: </a:t>
            </a:r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• </a:t>
            </a:r>
            <a:r>
              <a:rPr lang="en-ID" dirty="0"/>
              <a:t>5 – 2 + 1 = ? </a:t>
            </a:r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• </a:t>
            </a:r>
            <a:r>
              <a:rPr lang="en-ID" dirty="0"/>
              <a:t>5 – 2 * 3 = ? </a:t>
            </a:r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• </a:t>
            </a:r>
            <a:r>
              <a:rPr lang="en-ID" dirty="0"/>
              <a:t>(6 + 3 * 2) / 6 – 2 * 3 = ?</a:t>
            </a:r>
          </a:p>
        </p:txBody>
      </p:sp>
    </p:spTree>
    <p:extLst>
      <p:ext uri="{BB962C8B-B14F-4D97-AF65-F5344CB8AC3E}">
        <p14:creationId xmlns:p14="http://schemas.microsoft.com/office/powerpoint/2010/main" val="87778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Bahasa </a:t>
            </a:r>
            <a:r>
              <a:rPr lang="en-US" sz="2800" dirty="0" err="1" smtClean="0"/>
              <a:t>pemrograman</a:t>
            </a:r>
            <a:endParaRPr lang="en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</a:rPr>
              <a:t>Algoritma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langkah-langkah</a:t>
            </a:r>
            <a:r>
              <a:rPr lang="en-US" sz="2000" dirty="0" smtClean="0"/>
              <a:t>/</a:t>
            </a:r>
            <a:r>
              <a:rPr lang="en-US" sz="2000" b="1" dirty="0" err="1" smtClean="0"/>
              <a:t>alur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pikiran</a:t>
            </a:r>
            <a:r>
              <a:rPr lang="en-US" sz="2000" dirty="0" smtClean="0"/>
              <a:t> (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tersusun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logis</a:t>
            </a:r>
            <a:r>
              <a:rPr lang="en-US" sz="2000" dirty="0" smtClean="0"/>
              <a:t>) yang </a:t>
            </a:r>
            <a:r>
              <a:rPr lang="en-US" sz="2000" dirty="0" err="1" smtClean="0"/>
              <a:t>diambil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menyelesaikan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, yang </a:t>
            </a:r>
            <a:r>
              <a:rPr lang="en-US" sz="2000" dirty="0" err="1" smtClean="0"/>
              <a:t>dituangkan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tertulis</a:t>
            </a:r>
            <a:r>
              <a:rPr lang="en-US" sz="2000" dirty="0" smtClean="0"/>
              <a:t> (</a:t>
            </a:r>
            <a:r>
              <a:rPr lang="en-US" sz="2000" u="sng" dirty="0" err="1" smtClean="0"/>
              <a:t>narasi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dalam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bentuk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kalimat</a:t>
            </a:r>
            <a:r>
              <a:rPr lang="en-US" sz="2000" u="sng" dirty="0" smtClean="0"/>
              <a:t>, </a:t>
            </a:r>
            <a:r>
              <a:rPr lang="en-US" sz="2000" u="sng" dirty="0" err="1" smtClean="0"/>
              <a:t>atau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berbentuk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gambar</a:t>
            </a:r>
            <a:r>
              <a:rPr lang="en-US" sz="2000" u="sng" dirty="0" smtClean="0"/>
              <a:t>/</a:t>
            </a:r>
            <a:r>
              <a:rPr lang="en-US" sz="2000" u="sng" dirty="0" err="1" smtClean="0"/>
              <a:t>bagan</a:t>
            </a:r>
            <a:r>
              <a:rPr lang="en-US" sz="2000" u="sng" dirty="0" smtClean="0"/>
              <a:t>/</a:t>
            </a:r>
            <a:r>
              <a:rPr lang="en-US" sz="2000" u="sng" dirty="0" err="1" smtClean="0"/>
              <a:t>tabel</a:t>
            </a:r>
            <a:r>
              <a:rPr lang="en-US" sz="2000" dirty="0" smtClean="0"/>
              <a:t>)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dimengerti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orang lain. 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</a:rPr>
              <a:t>Algoritma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adalah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/>
              <a:t>sekumpulan</a:t>
            </a:r>
            <a:r>
              <a:rPr lang="en-US" sz="2000" dirty="0" smtClean="0"/>
              <a:t> </a:t>
            </a:r>
            <a:r>
              <a:rPr lang="en-US" sz="2000" dirty="0" err="1" smtClean="0"/>
              <a:t>instruksi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jumlahnya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, yang </a:t>
            </a:r>
            <a:r>
              <a:rPr lang="en-US" sz="2000" dirty="0" err="1" smtClean="0"/>
              <a:t>apabila</a:t>
            </a:r>
            <a:r>
              <a:rPr lang="en-US" sz="2000" dirty="0" smtClean="0"/>
              <a:t> </a:t>
            </a:r>
            <a:r>
              <a:rPr lang="en-US" sz="2000" dirty="0" err="1" smtClean="0"/>
              <a:t>dilaksanakan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menyelesaikan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tugas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Kumpulan </a:t>
            </a:r>
            <a:r>
              <a:rPr lang="en-US" sz="2000" dirty="0" err="1" smtClean="0"/>
              <a:t>instruksi</a:t>
            </a:r>
            <a:r>
              <a:rPr lang="en-US" sz="2000" dirty="0" smtClean="0"/>
              <a:t> </a:t>
            </a:r>
            <a:r>
              <a:rPr lang="en-US" sz="2000" dirty="0" err="1" smtClean="0"/>
              <a:t>biasa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program.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Program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Bahasa </a:t>
            </a:r>
            <a:r>
              <a:rPr lang="en-US" sz="2000" dirty="0" err="1" smtClean="0"/>
              <a:t>pemrograman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8821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Logika</a:t>
            </a:r>
            <a:r>
              <a:rPr lang="en-ID" dirty="0"/>
              <a:t> </a:t>
            </a:r>
            <a:r>
              <a:rPr lang="en-ID" dirty="0" err="1"/>
              <a:t>Pemrograman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algoritma</a:t>
            </a:r>
            <a:r>
              <a:rPr lang="en-ID" dirty="0"/>
              <a:t> </a:t>
            </a:r>
            <a:endParaRPr lang="en-ID" dirty="0" smtClean="0"/>
          </a:p>
          <a:p>
            <a:r>
              <a:rPr lang="en-ID" dirty="0" err="1" smtClean="0"/>
              <a:t>Algoritma</a:t>
            </a:r>
            <a:r>
              <a:rPr lang="en-ID" dirty="0" smtClean="0"/>
              <a:t> </a:t>
            </a:r>
            <a:r>
              <a:rPr lang="en-ID" dirty="0" err="1"/>
              <a:t>dan</a:t>
            </a:r>
            <a:r>
              <a:rPr lang="en-ID" dirty="0"/>
              <a:t> Flowchart </a:t>
            </a:r>
            <a:endParaRPr lang="en-ID" dirty="0" smtClean="0"/>
          </a:p>
          <a:p>
            <a:r>
              <a:rPr lang="en-ID" dirty="0" smtClean="0"/>
              <a:t>Array</a:t>
            </a:r>
            <a:r>
              <a:rPr lang="en-ID" dirty="0"/>
              <a:t>, Record </a:t>
            </a:r>
            <a:r>
              <a:rPr lang="en-ID" dirty="0" err="1"/>
              <a:t>dan</a:t>
            </a:r>
            <a:r>
              <a:rPr lang="en-ID" dirty="0"/>
              <a:t> pointer </a:t>
            </a:r>
            <a:endParaRPr lang="en-ID" dirty="0" smtClean="0"/>
          </a:p>
          <a:p>
            <a:r>
              <a:rPr lang="en-ID" dirty="0" err="1" smtClean="0"/>
              <a:t>Fungsi</a:t>
            </a:r>
            <a:r>
              <a:rPr lang="en-ID" dirty="0" smtClean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Prosedur</a:t>
            </a:r>
            <a:r>
              <a:rPr lang="en-ID" dirty="0"/>
              <a:t> </a:t>
            </a:r>
            <a:endParaRPr lang="en-ID" dirty="0" smtClean="0"/>
          </a:p>
          <a:p>
            <a:r>
              <a:rPr lang="en-ID" dirty="0" smtClean="0"/>
              <a:t>Searching </a:t>
            </a:r>
            <a:r>
              <a:rPr lang="en-ID" dirty="0" err="1"/>
              <a:t>dan</a:t>
            </a:r>
            <a:r>
              <a:rPr lang="en-ID" dirty="0"/>
              <a:t> sorting </a:t>
            </a:r>
            <a:endParaRPr lang="en-ID" dirty="0" smtClean="0"/>
          </a:p>
          <a:p>
            <a:r>
              <a:rPr lang="en-ID" dirty="0" smtClean="0"/>
              <a:t>Stack </a:t>
            </a:r>
            <a:r>
              <a:rPr lang="en-ID" dirty="0" err="1"/>
              <a:t>dan</a:t>
            </a:r>
            <a:r>
              <a:rPr lang="en-ID" dirty="0"/>
              <a:t> queue </a:t>
            </a:r>
            <a:endParaRPr lang="en-ID" dirty="0" smtClean="0"/>
          </a:p>
          <a:p>
            <a:r>
              <a:rPr lang="en-ID" dirty="0" smtClean="0"/>
              <a:t>Linked </a:t>
            </a:r>
            <a:r>
              <a:rPr lang="en-ID" dirty="0"/>
              <a:t>list </a:t>
            </a:r>
            <a:endParaRPr lang="en-ID" dirty="0" smtClean="0"/>
          </a:p>
          <a:p>
            <a:r>
              <a:rPr lang="en-ID" dirty="0" err="1" smtClean="0"/>
              <a:t>Rekursif</a:t>
            </a:r>
            <a:endParaRPr lang="en-ID" dirty="0" smtClean="0"/>
          </a:p>
          <a:p>
            <a:r>
              <a:rPr lang="en-ID" dirty="0" smtClean="0"/>
              <a:t>Tree </a:t>
            </a:r>
          </a:p>
          <a:p>
            <a:r>
              <a:rPr lang="en-ID" dirty="0" smtClean="0"/>
              <a:t>Hashing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511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Bahasa c/</a:t>
            </a:r>
            <a:r>
              <a:rPr lang="en-US" dirty="0" err="1" smtClean="0"/>
              <a:t>c++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java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98724"/>
            <a:ext cx="10820400" cy="4024125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 (</a:t>
            </a:r>
            <a:r>
              <a:rPr lang="en-US" dirty="0" err="1" smtClean="0"/>
              <a:t>algoritma</a:t>
            </a:r>
            <a:r>
              <a:rPr lang="en-US" dirty="0" smtClean="0"/>
              <a:t>)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computer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menghitung</a:t>
            </a:r>
            <a:r>
              <a:rPr lang="en-US" dirty="0" smtClean="0"/>
              <a:t> total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endParaRPr lang="en-US" dirty="0" smtClean="0"/>
          </a:p>
          <a:p>
            <a:pPr marL="0" indent="0">
              <a:buNone/>
            </a:pPr>
            <a:endParaRPr lang="en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42474"/>
              </p:ext>
            </p:extLst>
          </p:nvPr>
        </p:nvGraphicFramePr>
        <p:xfrm>
          <a:off x="685800" y="3191752"/>
          <a:ext cx="1118645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820"/>
                <a:gridCol w="3052359"/>
                <a:gridCol w="4405280"/>
              </a:tblGrid>
              <a:tr h="3522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C++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Java</a:t>
                      </a:r>
                      <a:endParaRPr lang="en-ID" dirty="0"/>
                    </a:p>
                  </a:txBody>
                  <a:tcPr/>
                </a:tc>
              </a:tr>
              <a:tr h="2952778">
                <a:tc>
                  <a:txBody>
                    <a:bodyPr/>
                    <a:lstStyle/>
                    <a:p>
                      <a:r>
                        <a:rPr lang="en-US" dirty="0" smtClean="0"/>
                        <a:t>#include &lt;</a:t>
                      </a:r>
                      <a:r>
                        <a:rPr lang="en-US" dirty="0" err="1" smtClean="0"/>
                        <a:t>stdio.h</a:t>
                      </a:r>
                      <a:r>
                        <a:rPr lang="en-US" dirty="0" smtClean="0"/>
                        <a:t>&gt;</a:t>
                      </a:r>
                    </a:p>
                    <a:p>
                      <a:r>
                        <a:rPr lang="en-US" dirty="0" smtClean="0"/>
                        <a:t>Void main()</a:t>
                      </a:r>
                    </a:p>
                    <a:p>
                      <a:r>
                        <a:rPr lang="en-US" dirty="0" smtClean="0"/>
                        <a:t>{</a:t>
                      </a:r>
                    </a:p>
                    <a:p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A, B, T;</a:t>
                      </a:r>
                    </a:p>
                    <a:p>
                      <a:r>
                        <a:rPr lang="en-US" dirty="0" smtClean="0"/>
                        <a:t>  A = 5;</a:t>
                      </a:r>
                    </a:p>
                    <a:p>
                      <a:r>
                        <a:rPr lang="en-US" dirty="0" smtClean="0"/>
                        <a:t>  B = 2;</a:t>
                      </a:r>
                    </a:p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dirty="0" smtClean="0"/>
                        <a:t>  T</a:t>
                      </a:r>
                      <a:r>
                        <a:rPr lang="en-US" baseline="0" dirty="0" smtClean="0"/>
                        <a:t> = A + B;</a:t>
                      </a:r>
                    </a:p>
                    <a:p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printf</a:t>
                      </a:r>
                      <a:r>
                        <a:rPr lang="en-US" baseline="0" dirty="0" smtClean="0"/>
                        <a:t>(“%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smtClean="0"/>
                        <a:t>”, T);</a:t>
                      </a:r>
                    </a:p>
                    <a:p>
                      <a:r>
                        <a:rPr lang="en-US" baseline="0" dirty="0" smtClean="0"/>
                        <a:t>}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#include &lt;</a:t>
                      </a:r>
                      <a:r>
                        <a:rPr lang="en-US" dirty="0" err="1" smtClean="0"/>
                        <a:t>iostream.h</a:t>
                      </a:r>
                      <a:r>
                        <a:rPr lang="en-US" dirty="0" smtClean="0"/>
                        <a:t>&gt;</a:t>
                      </a:r>
                    </a:p>
                    <a:p>
                      <a:r>
                        <a:rPr lang="en-US" dirty="0" smtClean="0"/>
                        <a:t>Void main()</a:t>
                      </a:r>
                    </a:p>
                    <a:p>
                      <a:r>
                        <a:rPr lang="en-US" dirty="0" smtClean="0"/>
                        <a:t>{</a:t>
                      </a:r>
                    </a:p>
                    <a:p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A, B, T;</a:t>
                      </a:r>
                    </a:p>
                    <a:p>
                      <a:r>
                        <a:rPr lang="en-US" dirty="0" smtClean="0"/>
                        <a:t>  A = 5;</a:t>
                      </a:r>
                    </a:p>
                    <a:p>
                      <a:r>
                        <a:rPr lang="en-US" dirty="0" smtClean="0"/>
                        <a:t>  B = 2;</a:t>
                      </a:r>
                    </a:p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dirty="0" smtClean="0"/>
                        <a:t>  T</a:t>
                      </a:r>
                      <a:r>
                        <a:rPr lang="en-US" baseline="0" dirty="0" smtClean="0"/>
                        <a:t> = A + B;</a:t>
                      </a:r>
                    </a:p>
                    <a:p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cout</a:t>
                      </a:r>
                      <a:r>
                        <a:rPr lang="en-US" baseline="0" dirty="0" smtClean="0"/>
                        <a:t> &lt;&lt; T;</a:t>
                      </a:r>
                    </a:p>
                    <a:p>
                      <a:r>
                        <a:rPr lang="en-US" baseline="0" dirty="0" smtClean="0"/>
                        <a:t>}</a:t>
                      </a:r>
                      <a:endParaRPr lang="en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 class </a:t>
                      </a:r>
                      <a:r>
                        <a:rPr lang="en-US" dirty="0" err="1" smtClean="0"/>
                        <a:t>Latihan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{ public static void main(String </a:t>
                      </a:r>
                      <a:r>
                        <a:rPr lang="en-US" dirty="0" err="1" smtClean="0"/>
                        <a:t>args</a:t>
                      </a:r>
                      <a:r>
                        <a:rPr lang="en-US" dirty="0" smtClean="0"/>
                        <a:t>[])</a:t>
                      </a:r>
                    </a:p>
                    <a:p>
                      <a:r>
                        <a:rPr lang="en-US" dirty="0" smtClean="0"/>
                        <a:t>   {</a:t>
                      </a:r>
                    </a:p>
                    <a:p>
                      <a:r>
                        <a:rPr lang="en-US" dirty="0" smtClean="0"/>
                        <a:t>     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A, B, T;</a:t>
                      </a:r>
                    </a:p>
                    <a:p>
                      <a:r>
                        <a:rPr lang="en-US" dirty="0" smtClean="0"/>
                        <a:t>      A = 5;</a:t>
                      </a:r>
                    </a:p>
                    <a:p>
                      <a:r>
                        <a:rPr lang="en-US" dirty="0" smtClean="0"/>
                        <a:t>      B = 2;</a:t>
                      </a:r>
                    </a:p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dirty="0" smtClean="0"/>
                        <a:t>      T</a:t>
                      </a:r>
                      <a:r>
                        <a:rPr lang="en-US" baseline="0" dirty="0" smtClean="0"/>
                        <a:t> = A + B;</a:t>
                      </a:r>
                    </a:p>
                    <a:p>
                      <a:r>
                        <a:rPr lang="en-US" baseline="0" dirty="0" smtClean="0"/>
                        <a:t>      </a:t>
                      </a:r>
                      <a:r>
                        <a:rPr lang="en-US" baseline="0" dirty="0" err="1" smtClean="0"/>
                        <a:t>System.out.println</a:t>
                      </a:r>
                      <a:r>
                        <a:rPr lang="en-US" baseline="0" dirty="0" smtClean="0"/>
                        <a:t>(T);</a:t>
                      </a:r>
                    </a:p>
                    <a:p>
                      <a:r>
                        <a:rPr lang="en-US" baseline="0" dirty="0" smtClean="0"/>
                        <a:t>    }</a:t>
                      </a:r>
                    </a:p>
                    <a:p>
                      <a:r>
                        <a:rPr lang="en-US" baseline="0" dirty="0" smtClean="0"/>
                        <a:t>}</a:t>
                      </a:r>
                      <a:endParaRPr lang="en-ID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Bahasa c/</a:t>
            </a:r>
            <a:r>
              <a:rPr lang="en-US" dirty="0" err="1" smtClean="0"/>
              <a:t>c++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java</a:t>
            </a:r>
            <a:endParaRPr lang="en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853494"/>
              </p:ext>
            </p:extLst>
          </p:nvPr>
        </p:nvGraphicFramePr>
        <p:xfrm>
          <a:off x="309283" y="2057401"/>
          <a:ext cx="11428506" cy="3318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058"/>
                <a:gridCol w="5982448"/>
              </a:tblGrid>
              <a:tr h="35221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Struktur</a:t>
                      </a:r>
                      <a:r>
                        <a:rPr lang="en-US" dirty="0" smtClean="0"/>
                        <a:t> Bahasa C/C++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Struktur</a:t>
                      </a:r>
                      <a:r>
                        <a:rPr lang="en-US" dirty="0" smtClean="0"/>
                        <a:t> Bahasa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Java</a:t>
                      </a:r>
                      <a:endParaRPr lang="en-ID" dirty="0"/>
                    </a:p>
                  </a:txBody>
                  <a:tcPr/>
                </a:tc>
              </a:tr>
              <a:tr h="2952778">
                <a:tc>
                  <a:txBody>
                    <a:bodyPr/>
                    <a:lstStyle/>
                    <a:p>
                      <a:r>
                        <a:rPr lang="en-US" dirty="0" smtClean="0"/>
                        <a:t>Void main  = </a:t>
                      </a:r>
                      <a:r>
                        <a:rPr lang="en-US" dirty="0" err="1" smtClean="0"/>
                        <a:t>fungsi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induk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{</a:t>
                      </a:r>
                    </a:p>
                    <a:p>
                      <a:r>
                        <a:rPr lang="en-US" dirty="0" smtClean="0"/>
                        <a:t>   statement / </a:t>
                      </a:r>
                      <a:r>
                        <a:rPr lang="en-US" dirty="0" err="1" smtClean="0"/>
                        <a:t>instruksi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</a:t>
                      </a:r>
                      <a:r>
                        <a:rPr lang="en-US" dirty="0" smtClean="0"/>
                        <a:t>statement</a:t>
                      </a:r>
                    </a:p>
                    <a:p>
                      <a:r>
                        <a:rPr lang="en-US" dirty="0" smtClean="0"/>
                        <a:t>   statement</a:t>
                      </a:r>
                    </a:p>
                    <a:p>
                      <a:r>
                        <a:rPr lang="en-US" dirty="0" smtClean="0"/>
                        <a:t>   statement</a:t>
                      </a:r>
                    </a:p>
                    <a:p>
                      <a:r>
                        <a:rPr lang="en-US" dirty="0" smtClean="0"/>
                        <a:t>}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 class xxx</a:t>
                      </a:r>
                    </a:p>
                    <a:p>
                      <a:r>
                        <a:rPr lang="en-US" dirty="0" smtClean="0"/>
                        <a:t>{ public static </a:t>
                      </a:r>
                    </a:p>
                    <a:p>
                      <a:r>
                        <a:rPr lang="en-US" dirty="0" smtClean="0"/>
                        <a:t>  </a:t>
                      </a:r>
                      <a:r>
                        <a:rPr lang="en-US" b="1" dirty="0" smtClean="0"/>
                        <a:t>void (</a:t>
                      </a:r>
                      <a:r>
                        <a:rPr lang="en-US" b="1" dirty="0" err="1" smtClean="0"/>
                        <a:t>tipe</a:t>
                      </a:r>
                      <a:r>
                        <a:rPr lang="en-US" b="1" smtClean="0"/>
                        <a:t>)</a:t>
                      </a:r>
                      <a:r>
                        <a:rPr lang="en-US" smtClean="0"/>
                        <a:t> </a:t>
                      </a:r>
                      <a:r>
                        <a:rPr lang="en-US" b="1" smtClean="0"/>
                        <a:t>main (method) </a:t>
                      </a:r>
                      <a:r>
                        <a:rPr lang="en-US" smtClean="0"/>
                        <a:t>(String </a:t>
                      </a:r>
                      <a:r>
                        <a:rPr lang="en-US" dirty="0" err="1" smtClean="0"/>
                        <a:t>args</a:t>
                      </a:r>
                      <a:r>
                        <a:rPr lang="en-US" dirty="0" smtClean="0"/>
                        <a:t>[])</a:t>
                      </a:r>
                    </a:p>
                    <a:p>
                      <a:r>
                        <a:rPr lang="en-US" dirty="0" smtClean="0"/>
                        <a:t>   {</a:t>
                      </a:r>
                    </a:p>
                    <a:p>
                      <a:r>
                        <a:rPr lang="en-US" dirty="0" smtClean="0"/>
                        <a:t>       statement / </a:t>
                      </a:r>
                      <a:r>
                        <a:rPr lang="en-US" dirty="0" err="1" smtClean="0"/>
                        <a:t>instruksi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  statement</a:t>
                      </a:r>
                    </a:p>
                    <a:p>
                      <a:r>
                        <a:rPr lang="en-US" dirty="0" smtClean="0"/>
                        <a:t>       statement</a:t>
                      </a:r>
                    </a:p>
                    <a:p>
                      <a:r>
                        <a:rPr lang="en-US" dirty="0" smtClean="0"/>
                        <a:t>       statement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   }</a:t>
                      </a:r>
                    </a:p>
                    <a:p>
                      <a:r>
                        <a:rPr lang="en-US" baseline="0" dirty="0" smtClean="0"/>
                        <a:t>}</a:t>
                      </a:r>
                      <a:endParaRPr lang="en-ID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2902324" y="3035442"/>
            <a:ext cx="255494" cy="10757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/>
          <p:cNvSpPr txBox="1"/>
          <p:nvPr/>
        </p:nvSpPr>
        <p:spPr>
          <a:xfrm>
            <a:off x="3157818" y="3419435"/>
            <a:ext cx="1521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Program </a:t>
            </a:r>
            <a:r>
              <a:rPr lang="en-US" sz="1400" b="1" dirty="0" err="1" smtClean="0"/>
              <a:t>induk</a:t>
            </a:r>
            <a:endParaRPr lang="en-ID" sz="1400" b="1" dirty="0"/>
          </a:p>
        </p:txBody>
      </p:sp>
    </p:spTree>
    <p:extLst>
      <p:ext uri="{BB962C8B-B14F-4D97-AF65-F5344CB8AC3E}">
        <p14:creationId xmlns:p14="http://schemas.microsoft.com/office/powerpoint/2010/main" val="26551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Algoritma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nol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masukkan</a:t>
            </a:r>
            <a:r>
              <a:rPr lang="en-US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input</a:t>
            </a:r>
            <a:r>
              <a:rPr lang="en-US" dirty="0" smtClean="0"/>
              <a:t>)</a:t>
            </a:r>
          </a:p>
          <a:p>
            <a:r>
              <a:rPr lang="en-ID" dirty="0" err="1"/>
              <a:t>Algoritma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keluaran</a:t>
            </a:r>
            <a:r>
              <a:rPr lang="en-US" dirty="0" smtClean="0"/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output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definiteness</a:t>
            </a:r>
            <a:r>
              <a:rPr lang="en-US" dirty="0" smtClean="0"/>
              <a:t>)</a:t>
            </a:r>
          </a:p>
          <a:p>
            <a:r>
              <a:rPr lang="en-ID" dirty="0" err="1"/>
              <a:t>Algoritma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berhenti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mengerjakan</a:t>
            </a:r>
            <a:r>
              <a:rPr lang="en-ID" dirty="0"/>
              <a:t>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 smtClean="0"/>
              <a:t>terbatas</a:t>
            </a:r>
            <a:r>
              <a:rPr lang="en-US" dirty="0" smtClean="0"/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finiteness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, juga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/ s</a:t>
            </a:r>
            <a:r>
              <a:rPr lang="en-ID" dirty="0" err="1" smtClean="0"/>
              <a:t>etiap</a:t>
            </a:r>
            <a:r>
              <a:rPr lang="en-ID" dirty="0" smtClean="0"/>
              <a:t> 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dikerjakan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akal</a:t>
            </a:r>
            <a:r>
              <a:rPr lang="en-ID" dirty="0"/>
              <a:t> </a:t>
            </a:r>
            <a:r>
              <a:rPr lang="en-US" dirty="0" smtClean="0"/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effectiveness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: A = A + 0 </a:t>
            </a:r>
            <a:r>
              <a:rPr lang="en-US" dirty="0" err="1" smtClean="0"/>
              <a:t>atau</a:t>
            </a:r>
            <a:r>
              <a:rPr lang="en-US" dirty="0" smtClean="0"/>
              <a:t> A = A * 1</a:t>
            </a:r>
          </a:p>
          <a:p>
            <a:pPr marL="457200" lvl="1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68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7584" y="1817566"/>
            <a:ext cx="5079991" cy="823912"/>
          </a:xfrm>
        </p:spPr>
        <p:txBody>
          <a:bodyPr anchor="ctr">
            <a:normAutofit/>
          </a:bodyPr>
          <a:lstStyle/>
          <a:p>
            <a:r>
              <a:rPr lang="en-US" sz="2400" b="1" dirty="0" err="1"/>
              <a:t>Mengurutkan</a:t>
            </a:r>
            <a:r>
              <a:rPr lang="en-US" sz="2400" b="1" dirty="0"/>
              <a:t> array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641478"/>
            <a:ext cx="5311775" cy="3086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Pseudo-code</a:t>
            </a:r>
          </a:p>
          <a:p>
            <a:pPr lvl="1">
              <a:buFontTx/>
              <a:buChar char="-"/>
            </a:pP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ditambah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  <a:p>
            <a:pPr lvl="1">
              <a:buFontTx/>
              <a:buChar char="-"/>
            </a:pP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Cetak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bila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</a:p>
          <a:p>
            <a:pPr lvl="1">
              <a:buFontTx/>
              <a:buChar char="-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Dari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buah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B,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cetak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salah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terbesar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Kurangi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terus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menerus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nilainya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nol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771121"/>
            <a:ext cx="5105400" cy="823912"/>
          </a:xfrm>
        </p:spPr>
        <p:txBody>
          <a:bodyPr>
            <a:normAutofit/>
          </a:bodyPr>
          <a:lstStyle/>
          <a:p>
            <a:endParaRPr lang="en-ID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41478"/>
            <a:ext cx="5334000" cy="308601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Algoritma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= A + 5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(A &gt; 5) then write (A)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(A &gt; B) then write (A), else write (B)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While (A &gt; 0) do A = A – 2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End do</a:t>
            </a:r>
            <a:endParaRPr lang="en-ID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177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7584" y="1817566"/>
            <a:ext cx="5079991" cy="823912"/>
          </a:xfrm>
        </p:spPr>
        <p:txBody>
          <a:bodyPr anchor="ctr">
            <a:normAutofit/>
          </a:bodyPr>
          <a:lstStyle/>
          <a:p>
            <a:r>
              <a:rPr lang="en-US" sz="2400" b="1" dirty="0" err="1" smtClean="0"/>
              <a:t>Mencari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suatu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array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cara</a:t>
            </a:r>
            <a:r>
              <a:rPr lang="en-US" sz="2400" b="1" dirty="0" smtClean="0"/>
              <a:t> Binary Search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641478"/>
            <a:ext cx="5311775" cy="39206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Pseudo-code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Procedure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BinarySearch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(A, n, x, j)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Initialize lower and upper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While there are more elements to check do let A (mid) be the middle element case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x &gt; A(mid) : set lower to mid +1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x &lt; A(mid) : set upper to mid -1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Else found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found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End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BinarySearch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771121"/>
            <a:ext cx="5105400" cy="823912"/>
          </a:xfrm>
        </p:spPr>
        <p:txBody>
          <a:bodyPr>
            <a:normAutofit/>
          </a:bodyPr>
          <a:lstStyle/>
          <a:p>
            <a:endParaRPr lang="en-ID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41478"/>
            <a:ext cx="5334000" cy="39206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Algoritma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Procedure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BinarySearch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(A, n, x, j)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Lower = 1, upper = n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While lower &lt;= upper Do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Mid = [(lower + upper) / 2]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Case :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x &gt; A(mid) = lower = mid + 1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x &lt; A(mid) = upper = mid – 1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Else j = mid, return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 = 0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endParaRPr lang="en-ID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719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ID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8456" t="12335" r="29743" b="27440"/>
          <a:stretch/>
        </p:blipFill>
        <p:spPr>
          <a:xfrm>
            <a:off x="2660586" y="1788051"/>
            <a:ext cx="6173925" cy="50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Algoritma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Bahasa </a:t>
            </a:r>
            <a:r>
              <a:rPr lang="en-US" sz="3200" dirty="0" err="1" smtClean="0"/>
              <a:t>pemrograman</a:t>
            </a:r>
            <a:endParaRPr lang="en-ID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endParaRPr lang="en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= 1 to n-1 do</a:t>
            </a:r>
          </a:p>
          <a:p>
            <a:pPr marL="0" indent="0">
              <a:buNone/>
            </a:pPr>
            <a:r>
              <a:rPr lang="en-US" dirty="0" smtClean="0"/>
              <a:t>j = 1</a:t>
            </a:r>
          </a:p>
          <a:p>
            <a:pPr marL="0" indent="0">
              <a:buNone/>
            </a:pPr>
            <a:r>
              <a:rPr lang="en-US" dirty="0" smtClean="0"/>
              <a:t>For k = j + 1 to n do</a:t>
            </a:r>
          </a:p>
          <a:p>
            <a:pPr marL="0" indent="0">
              <a:buNone/>
            </a:pPr>
            <a:r>
              <a:rPr lang="en-US" dirty="0" smtClean="0"/>
              <a:t>  if A(k) &lt; A(j) then j = k</a:t>
            </a:r>
          </a:p>
          <a:p>
            <a:pPr marL="0" indent="0">
              <a:buNone/>
            </a:pPr>
            <a:r>
              <a:rPr lang="en-US" dirty="0" smtClean="0"/>
              <a:t>End</a:t>
            </a:r>
          </a:p>
          <a:p>
            <a:pPr marL="0" indent="0">
              <a:buNone/>
            </a:pPr>
            <a:r>
              <a:rPr lang="en-US" dirty="0" smtClean="0"/>
              <a:t>t = A(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A(</a:t>
            </a:r>
            <a:r>
              <a:rPr lang="en-US" dirty="0" err="1" smtClean="0"/>
              <a:t>i</a:t>
            </a:r>
            <a:r>
              <a:rPr lang="en-US" dirty="0" smtClean="0"/>
              <a:t>) = A(j)</a:t>
            </a:r>
          </a:p>
          <a:p>
            <a:pPr marL="0" indent="0">
              <a:buNone/>
            </a:pPr>
            <a:r>
              <a:rPr lang="en-US" dirty="0" smtClean="0"/>
              <a:t>A(j) = t</a:t>
            </a:r>
            <a:endParaRPr lang="en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r>
              <a:rPr lang="en-US" dirty="0" smtClean="0"/>
              <a:t>Bahasa </a:t>
            </a:r>
            <a:r>
              <a:rPr lang="en-US" dirty="0" err="1" smtClean="0"/>
              <a:t>pemrograman</a:t>
            </a:r>
            <a:endParaRPr lang="en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2681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=1; </a:t>
            </a:r>
            <a:r>
              <a:rPr lang="en-US" dirty="0" err="1" smtClean="0"/>
              <a:t>i</a:t>
            </a:r>
            <a:r>
              <a:rPr lang="en-US" dirty="0" smtClean="0"/>
              <a:t> &lt;= n-1;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{    j = 1;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for (k = j+1; k &lt;= n; k++)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{ if (A[k] &lt; A[j])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j = k; }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 = A[</a:t>
            </a:r>
            <a:r>
              <a:rPr lang="en-US" dirty="0" err="1" smtClean="0"/>
              <a:t>i</a:t>
            </a:r>
            <a:r>
              <a:rPr lang="en-US" dirty="0" smtClean="0"/>
              <a:t>]; </a:t>
            </a:r>
          </a:p>
          <a:p>
            <a:pPr marL="0" indent="0">
              <a:buNone/>
            </a:pPr>
            <a:r>
              <a:rPr lang="en-US" dirty="0" smtClean="0"/>
              <a:t>A[</a:t>
            </a:r>
            <a:r>
              <a:rPr lang="en-US" dirty="0" err="1" smtClean="0"/>
              <a:t>i</a:t>
            </a:r>
            <a:r>
              <a:rPr lang="en-US" dirty="0" smtClean="0"/>
              <a:t>] = A[j];</a:t>
            </a:r>
          </a:p>
          <a:p>
            <a:pPr marL="0" indent="0">
              <a:buNone/>
            </a:pPr>
            <a:r>
              <a:rPr lang="en-US" dirty="0" smtClean="0"/>
              <a:t>A[j] =t;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75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Bahasa </a:t>
            </a:r>
            <a:r>
              <a:rPr lang="en-US" dirty="0" err="1" smtClean="0"/>
              <a:t>pemrograman</a:t>
            </a:r>
            <a:endParaRPr lang="en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Bahasa </a:t>
            </a:r>
            <a:r>
              <a:rPr lang="en-US" b="1" dirty="0" err="1" smtClean="0"/>
              <a:t>tingkat</a:t>
            </a:r>
            <a:r>
              <a:rPr lang="en-US" b="1" dirty="0" smtClean="0"/>
              <a:t> </a:t>
            </a:r>
            <a:r>
              <a:rPr lang="en-US" b="1" dirty="0" err="1" smtClean="0"/>
              <a:t>rendah</a:t>
            </a:r>
            <a:r>
              <a:rPr lang="en-US" b="1" dirty="0" smtClean="0"/>
              <a:t> (Bahasa </a:t>
            </a:r>
            <a:r>
              <a:rPr lang="en-US" b="1" dirty="0" err="1" smtClean="0"/>
              <a:t>mesin</a:t>
            </a:r>
            <a:r>
              <a:rPr lang="en-US" b="1" dirty="0" smtClean="0"/>
              <a:t>)</a:t>
            </a:r>
          </a:p>
          <a:p>
            <a:pPr marL="457200" lvl="1" indent="0">
              <a:buNone/>
            </a:pP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kode-kode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(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0 </a:t>
            </a:r>
            <a:r>
              <a:rPr lang="en-US" dirty="0" err="1" smtClean="0"/>
              <a:t>dan</a:t>
            </a:r>
            <a:r>
              <a:rPr lang="en-US" dirty="0" smtClean="0"/>
              <a:t> 1)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diinterpretasikan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Bahasa </a:t>
            </a:r>
            <a:r>
              <a:rPr lang="en-US" b="1" dirty="0" err="1" smtClean="0"/>
              <a:t>tingkat</a:t>
            </a:r>
            <a:r>
              <a:rPr lang="en-US" b="1" dirty="0" smtClean="0"/>
              <a:t> </a:t>
            </a:r>
            <a:r>
              <a:rPr lang="en-US" b="1" dirty="0" err="1" smtClean="0"/>
              <a:t>menengah</a:t>
            </a:r>
            <a:r>
              <a:rPr lang="en-US" b="1" dirty="0" smtClean="0"/>
              <a:t> (Bahasa Assembly)</a:t>
            </a:r>
          </a:p>
          <a:p>
            <a:pPr marL="457200" lvl="1" indent="0"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Bahasa symbol </a:t>
            </a:r>
            <a:r>
              <a:rPr lang="en-US" dirty="0" err="1" smtClean="0"/>
              <a:t>dari</a:t>
            </a:r>
            <a:r>
              <a:rPr lang="en-US" dirty="0" smtClean="0"/>
              <a:t> Bahasa </a:t>
            </a:r>
            <a:r>
              <a:rPr lang="en-US" dirty="0" err="1" smtClean="0"/>
              <a:t>mesin</a:t>
            </a:r>
            <a:r>
              <a:rPr lang="en-US" dirty="0" smtClean="0"/>
              <a:t> (ADD, MUL, SUB,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Bahasa </a:t>
            </a:r>
            <a:r>
              <a:rPr lang="en-US" b="1" dirty="0" err="1" smtClean="0"/>
              <a:t>tingkat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r>
              <a:rPr lang="en-US" b="1" dirty="0" smtClean="0"/>
              <a:t> (the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</a:t>
            </a:r>
            <a:r>
              <a:rPr lang="en-US" b="1" i="1" dirty="0" smtClean="0"/>
              <a:t>generation programming language</a:t>
            </a:r>
            <a:r>
              <a:rPr lang="en-US" b="1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Bahasa yang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program </a:t>
            </a:r>
            <a:r>
              <a:rPr lang="en-US" dirty="0" err="1" smtClean="0"/>
              <a:t>seperti</a:t>
            </a:r>
            <a:r>
              <a:rPr lang="en-US" dirty="0" smtClean="0"/>
              <a:t> variable, </a:t>
            </a:r>
            <a:r>
              <a:rPr lang="en-US" dirty="0" err="1" smtClean="0"/>
              <a:t>tipe</a:t>
            </a:r>
            <a:r>
              <a:rPr lang="en-US" dirty="0" smtClean="0"/>
              <a:t> data, </a:t>
            </a:r>
            <a:r>
              <a:rPr lang="en-US" dirty="0" err="1" smtClean="0"/>
              <a:t>konstanta</a:t>
            </a:r>
            <a:r>
              <a:rPr lang="en-US" dirty="0" smtClean="0"/>
              <a:t>, </a:t>
            </a:r>
            <a:r>
              <a:rPr lang="en-US" dirty="0" err="1" smtClean="0"/>
              <a:t>prosedur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 C++, Java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717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Bahasa </a:t>
            </a:r>
            <a:r>
              <a:rPr lang="en-US" dirty="0" err="1" smtClean="0"/>
              <a:t>pemrograman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Translator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ID" dirty="0" err="1" smtClean="0"/>
              <a:t>penerjemah</a:t>
            </a:r>
            <a:r>
              <a:rPr lang="en-ID" dirty="0" smtClean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. </a:t>
            </a:r>
            <a:r>
              <a:rPr lang="en-ID" dirty="0" smtClean="0"/>
              <a:t>3 </a:t>
            </a:r>
            <a:r>
              <a:rPr lang="en-ID" dirty="0" err="1" smtClean="0"/>
              <a:t>jenis</a:t>
            </a:r>
            <a:r>
              <a:rPr lang="en-ID" dirty="0" smtClean="0"/>
              <a:t> translator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As</a:t>
            </a:r>
            <a:r>
              <a:rPr lang="en-ID" dirty="0" err="1" smtClean="0"/>
              <a:t>sembler</a:t>
            </a:r>
            <a:endParaRPr lang="en-ID" dirty="0" smtClean="0"/>
          </a:p>
          <a:p>
            <a:pPr marL="914400" lvl="2" indent="0">
              <a:buNone/>
            </a:pP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penerjemah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Assembly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mesin</a:t>
            </a:r>
            <a:r>
              <a:rPr lang="en-ID" dirty="0"/>
              <a:t>. </a:t>
            </a:r>
          </a:p>
          <a:p>
            <a:pPr marL="914400" lvl="2" indent="0">
              <a:buNone/>
            </a:pPr>
            <a:endParaRPr lang="en-ID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ID" dirty="0" err="1" smtClean="0"/>
              <a:t>Interprenter</a:t>
            </a:r>
            <a:endParaRPr lang="en-ID" dirty="0" smtClean="0"/>
          </a:p>
          <a:p>
            <a:pPr marL="914400" lvl="2" indent="0">
              <a:buNone/>
            </a:pPr>
            <a:r>
              <a:rPr lang="en-ID" dirty="0" err="1"/>
              <a:t>Perintah</a:t>
            </a:r>
            <a:r>
              <a:rPr lang="en-ID" dirty="0"/>
              <a:t> </a:t>
            </a:r>
            <a:r>
              <a:rPr lang="en-ID" dirty="0" err="1"/>
              <a:t>diterjemahkan</a:t>
            </a:r>
            <a:r>
              <a:rPr lang="en-ID" dirty="0"/>
              <a:t> </a:t>
            </a:r>
            <a:r>
              <a:rPr lang="en-ID" dirty="0" err="1"/>
              <a:t>baris</a:t>
            </a:r>
            <a:r>
              <a:rPr lang="en-ID" dirty="0"/>
              <a:t> demi </a:t>
            </a:r>
            <a:r>
              <a:rPr lang="en-ID" dirty="0" err="1" smtClean="0"/>
              <a:t>baris</a:t>
            </a:r>
            <a:r>
              <a:rPr lang="en-ID" dirty="0" smtClean="0"/>
              <a:t>.  Program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dianalisis</a:t>
            </a:r>
            <a:r>
              <a:rPr lang="en-ID" dirty="0"/>
              <a:t> </a:t>
            </a:r>
            <a:r>
              <a:rPr lang="en-ID" dirty="0" err="1"/>
              <a:t>seluruhnya</a:t>
            </a:r>
            <a:r>
              <a:rPr lang="en-ID" dirty="0"/>
              <a:t> </a:t>
            </a:r>
            <a:r>
              <a:rPr lang="en-ID" dirty="0" err="1"/>
              <a:t>dulu</a:t>
            </a:r>
            <a:r>
              <a:rPr lang="en-ID" dirty="0"/>
              <a:t> </a:t>
            </a:r>
            <a:r>
              <a:rPr lang="en-ID" dirty="0" err="1"/>
              <a:t>tapi</a:t>
            </a:r>
            <a:r>
              <a:rPr lang="en-ID" dirty="0"/>
              <a:t> </a:t>
            </a:r>
            <a:r>
              <a:rPr lang="en-ID" dirty="0" err="1"/>
              <a:t>bersamaan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jalannya</a:t>
            </a:r>
            <a:r>
              <a:rPr lang="en-ID" dirty="0"/>
              <a:t> </a:t>
            </a:r>
            <a:r>
              <a:rPr lang="en-ID" dirty="0" smtClean="0"/>
              <a:t>program.</a:t>
            </a:r>
          </a:p>
          <a:p>
            <a:pPr marL="914400" lvl="2" indent="0">
              <a:buNone/>
            </a:pPr>
            <a:endParaRPr lang="en-ID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ID" dirty="0" smtClean="0"/>
              <a:t>Compiler </a:t>
            </a:r>
          </a:p>
          <a:p>
            <a:pPr marL="914400" lvl="2" indent="0">
              <a:buNone/>
            </a:pPr>
            <a:r>
              <a:rPr lang="en-ID" dirty="0" err="1"/>
              <a:t>Seluruh</a:t>
            </a:r>
            <a:r>
              <a:rPr lang="en-ID" dirty="0"/>
              <a:t> program </a:t>
            </a:r>
            <a:r>
              <a:rPr lang="en-ID" dirty="0" err="1"/>
              <a:t>diterjemahkan</a:t>
            </a:r>
            <a:r>
              <a:rPr lang="en-ID" dirty="0"/>
              <a:t>.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</a:t>
            </a:r>
            <a:r>
              <a:rPr lang="en-ID" dirty="0" err="1" smtClean="0"/>
              <a:t>dirubah</a:t>
            </a:r>
            <a:r>
              <a:rPr lang="en-ID" dirty="0" smtClean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exe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asembly</a:t>
            </a:r>
            <a:r>
              <a:rPr lang="en-ID" dirty="0"/>
              <a:t>.</a:t>
            </a:r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232330938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249</TotalTime>
  <Words>1413</Words>
  <Application>Microsoft Office PowerPoint</Application>
  <PresentationFormat>Widescreen</PresentationFormat>
  <Paragraphs>243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Vapor Trail</vt:lpstr>
      <vt:lpstr>Algoritma dan struktur data</vt:lpstr>
      <vt:lpstr>Algoritma dan Bahasa pemrograman</vt:lpstr>
      <vt:lpstr>Kriteria algoritma</vt:lpstr>
      <vt:lpstr>Contoh algoritma</vt:lpstr>
      <vt:lpstr>Contoh algoritma</vt:lpstr>
      <vt:lpstr>Contoh algoritma</vt:lpstr>
      <vt:lpstr>Algoritma dan Bahasa pemrograman</vt:lpstr>
      <vt:lpstr>Bahasa pemrograman</vt:lpstr>
      <vt:lpstr>Bahasa pemrograman</vt:lpstr>
      <vt:lpstr>Paradigma Bahasa pemrograman</vt:lpstr>
      <vt:lpstr>Struktur data</vt:lpstr>
      <vt:lpstr>Tipe data</vt:lpstr>
      <vt:lpstr>Tipe data</vt:lpstr>
      <vt:lpstr>Belajar memprogram VS Bahasa pemrograman</vt:lpstr>
      <vt:lpstr>Notasi algoritma</vt:lpstr>
      <vt:lpstr>Notasi algoritma</vt:lpstr>
      <vt:lpstr>Pseudo-code</vt:lpstr>
      <vt:lpstr>Aturan pseudo-code</vt:lpstr>
      <vt:lpstr>Operator aritmatik</vt:lpstr>
      <vt:lpstr>Materi pembelajaran</vt:lpstr>
      <vt:lpstr>Bahasa c/c++ dan java</vt:lpstr>
      <vt:lpstr>Struktur Bahasa c/c++ dan java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dan masyarakat</dc:title>
  <dc:creator>HP</dc:creator>
  <cp:lastModifiedBy>HP</cp:lastModifiedBy>
  <cp:revision>48</cp:revision>
  <dcterms:created xsi:type="dcterms:W3CDTF">2019-01-27T08:48:49Z</dcterms:created>
  <dcterms:modified xsi:type="dcterms:W3CDTF">2019-01-27T12:59:39Z</dcterms:modified>
</cp:coreProperties>
</file>