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84" r:id="rId2"/>
    <p:sldId id="285" r:id="rId3"/>
    <p:sldId id="286" r:id="rId4"/>
    <p:sldId id="277" r:id="rId5"/>
    <p:sldId id="278" r:id="rId6"/>
    <p:sldId id="280" r:id="rId7"/>
    <p:sldId id="281" r:id="rId8"/>
    <p:sldId id="283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F484F-0C27-4211-A9EF-3449071F7B7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3C632-3AC6-4675-A802-E37B59E4A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99F8F-EC90-4167-A8E4-6AC02CA312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864240-26BB-4F2C-9D2F-C8520CE00FB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LAPORAN </a:t>
            </a:r>
            <a:r>
              <a:rPr lang="en-US" sz="4400" dirty="0" smtClean="0"/>
              <a:t>INVESTIGASI </a:t>
            </a:r>
            <a:r>
              <a:rPr lang="en-US" sz="4400" dirty="0" smtClean="0"/>
              <a:t>TELEVISI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drs.</a:t>
            </a:r>
            <a:r>
              <a:rPr lang="en-US" dirty="0" smtClean="0"/>
              <a:t> </a:t>
            </a:r>
            <a:r>
              <a:rPr lang="en-US" dirty="0" err="1" smtClean="0"/>
              <a:t>syaiful</a:t>
            </a:r>
            <a:r>
              <a:rPr lang="en-US" dirty="0" smtClean="0"/>
              <a:t> HALIM, </a:t>
            </a:r>
            <a:r>
              <a:rPr lang="en-US" dirty="0" err="1" smtClean="0"/>
              <a:t>M.I.Kom</a:t>
            </a:r>
            <a:endParaRPr lang="en-US" dirty="0" smtClean="0"/>
          </a:p>
          <a:p>
            <a:r>
              <a:rPr lang="en-US" dirty="0" smtClean="0"/>
              <a:t>© 2017</a:t>
            </a:r>
            <a:endParaRPr lang="en-US" dirty="0"/>
          </a:p>
        </p:txBody>
      </p:sp>
      <p:pic>
        <p:nvPicPr>
          <p:cNvPr id="4" name="Picture 2" descr="D:\up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0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Terima</a:t>
            </a:r>
            <a:r>
              <a:rPr lang="en-US" sz="3600" dirty="0" smtClean="0"/>
              <a:t> </a:t>
            </a:r>
            <a:r>
              <a:rPr lang="en-US" sz="3600" dirty="0" err="1" smtClean="0"/>
              <a:t>Kasih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err="1" smtClean="0"/>
              <a:t>drs.</a:t>
            </a:r>
            <a:r>
              <a:rPr lang="en-US" b="1" dirty="0" smtClean="0"/>
              <a:t> </a:t>
            </a:r>
            <a:r>
              <a:rPr lang="en-US" b="1" dirty="0" err="1" smtClean="0"/>
              <a:t>syaiful</a:t>
            </a:r>
            <a:r>
              <a:rPr lang="en-US" b="1" dirty="0" smtClean="0"/>
              <a:t> HALIM, </a:t>
            </a:r>
            <a:r>
              <a:rPr lang="en-US" b="1" dirty="0" err="1" smtClean="0"/>
              <a:t>M.I.Kom</a:t>
            </a:r>
            <a:endParaRPr lang="en-US" b="1" dirty="0"/>
          </a:p>
        </p:txBody>
      </p:sp>
      <p:pic>
        <p:nvPicPr>
          <p:cNvPr id="7" name="Picture 2" descr="D:\up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0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Perencanan</a:t>
            </a:r>
            <a:r>
              <a:rPr lang="en-US" sz="4800" dirty="0" smtClean="0"/>
              <a:t> &amp; </a:t>
            </a:r>
            <a:r>
              <a:rPr lang="en-US" sz="4800" dirty="0" err="1" smtClean="0"/>
              <a:t>Produksi</a:t>
            </a:r>
            <a:r>
              <a:rPr lang="en-US" sz="4800" dirty="0" smtClean="0"/>
              <a:t> </a:t>
            </a:r>
            <a:r>
              <a:rPr lang="en-US" sz="4800" dirty="0" err="1" smtClean="0"/>
              <a:t>Paket</a:t>
            </a:r>
            <a:r>
              <a:rPr lang="en-US" sz="4800" dirty="0" smtClean="0"/>
              <a:t> Crime Story</a:t>
            </a:r>
            <a:endParaRPr lang="en-US" sz="4800" dirty="0"/>
          </a:p>
        </p:txBody>
      </p:sp>
      <p:pic>
        <p:nvPicPr>
          <p:cNvPr id="4" name="Picture 2" descr="D:\up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4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2378869"/>
            <a:ext cx="7556500" cy="4250531"/>
            <a:chOff x="838200" y="1752600"/>
            <a:chExt cx="7556500" cy="4250531"/>
          </a:xfrm>
        </p:grpSpPr>
        <p:pic>
          <p:nvPicPr>
            <p:cNvPr id="5" name="Picture 2" descr="I:\TITIP\FOTO-FOTO\POTRET\MANUSIA PERAHU\Picture 03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656" y="1752600"/>
              <a:ext cx="5667375" cy="4250531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FOTO-FOTO\ILUSTRASI DOCS\DOC-16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168525"/>
              <a:ext cx="2228850" cy="297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5538788" y="17526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</a:t>
              </a:r>
              <a:r>
                <a:rPr lang="fi-FI" sz="1400" dirty="0" smtClean="0"/>
                <a:t>karakteristik </a:t>
              </a:r>
              <a:r>
                <a:rPr lang="fi-FI" sz="1400" dirty="0" smtClean="0"/>
                <a:t>investigative reporting </a:t>
              </a:r>
              <a:r>
                <a:rPr lang="fi-FI" sz="1400" dirty="0" smtClean="0"/>
                <a:t>untuk media </a:t>
              </a:r>
              <a:r>
                <a:rPr lang="fi-FI" sz="1400" dirty="0"/>
                <a:t>televisi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38788" y="28194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200" dirty="0"/>
                <a:t>mengenal ragam </a:t>
              </a:r>
              <a:r>
                <a:rPr lang="fi-FI" sz="1200" dirty="0" smtClean="0"/>
                <a:t> </a:t>
              </a:r>
              <a:r>
                <a:rPr lang="fi-FI" sz="1200" dirty="0"/>
                <a:t>investigative reporting </a:t>
              </a:r>
              <a:r>
                <a:rPr lang="fi-FI" sz="1200" dirty="0" smtClean="0"/>
                <a:t>untuk </a:t>
              </a:r>
              <a:r>
                <a:rPr lang="fi-FI" sz="1200" dirty="0"/>
                <a:t>media televisi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7363" y="3886200"/>
              <a:ext cx="28273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rangkaian kegiatan produksi </a:t>
              </a:r>
              <a:r>
                <a:rPr lang="fi-FI" sz="1400" dirty="0"/>
                <a:t>investigative reporting untuk </a:t>
              </a:r>
              <a:r>
                <a:rPr lang="fi-FI" sz="1400" dirty="0"/>
                <a:t>media televisi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62600" y="4953000"/>
              <a:ext cx="2827338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mampu memproduksi </a:t>
              </a:r>
              <a:r>
                <a:rPr lang="fi-FI" sz="1400" dirty="0"/>
                <a:t>investigative reporting untuk </a:t>
              </a:r>
              <a:r>
                <a:rPr lang="fi-FI" sz="1400" dirty="0"/>
                <a:t>media televisi</a:t>
              </a:r>
              <a:endParaRPr lang="en-US" sz="1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76600" y="3325813"/>
              <a:ext cx="1295400" cy="7127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2168525"/>
              <a:ext cx="0" cy="3241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768850" y="216852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800600" y="3252788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800600" y="43338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0600" y="54006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2" descr="D:\up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0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jurnalis tele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352800"/>
            <a:ext cx="4762628" cy="27260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2108602"/>
            <a:ext cx="63246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/>
              <a:t>Paket</a:t>
            </a:r>
            <a:r>
              <a:rPr lang="en-US" sz="3200" b="1" dirty="0" smtClean="0"/>
              <a:t> </a:t>
            </a:r>
            <a:r>
              <a:rPr lang="en-US" sz="3200" b="1" dirty="0" smtClean="0"/>
              <a:t>Crime Story</a:t>
            </a:r>
            <a:endParaRPr lang="en-US" sz="3200" b="1" dirty="0" smtClean="0"/>
          </a:p>
          <a:p>
            <a:pPr algn="r"/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konstruksi</a:t>
            </a:r>
            <a:r>
              <a:rPr lang="en-US" sz="3200" dirty="0" smtClean="0"/>
              <a:t> </a:t>
            </a:r>
            <a:r>
              <a:rPr lang="en-US" sz="3200" dirty="0" err="1" smtClean="0"/>
              <a:t>realitas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khalayak</a:t>
            </a:r>
            <a:r>
              <a:rPr lang="en-US" sz="3200" dirty="0" smtClean="0"/>
              <a:t> media </a:t>
            </a:r>
            <a:r>
              <a:rPr lang="en-US" sz="3200" dirty="0" err="1" smtClean="0"/>
              <a:t>televisi</a:t>
            </a:r>
            <a:r>
              <a:rPr lang="en-US" sz="3200" dirty="0" smtClean="0"/>
              <a:t>; </a:t>
            </a:r>
            <a:r>
              <a:rPr lang="en-US" sz="3200" dirty="0" err="1" smtClean="0"/>
              <a:t>dilaporkan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cerita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kronologis</a:t>
            </a:r>
            <a:r>
              <a:rPr lang="en-US" sz="3200" dirty="0" smtClean="0"/>
              <a:t>;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memaparkan</a:t>
            </a:r>
            <a:r>
              <a:rPr lang="en-US" sz="3200" dirty="0" smtClean="0"/>
              <a:t> </a:t>
            </a:r>
            <a:r>
              <a:rPr lang="en-US" sz="3200" dirty="0" err="1" smtClean="0"/>
              <a:t>kedalaman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r>
              <a:rPr lang="en-US" sz="3200" dirty="0" smtClean="0"/>
              <a:t> </a:t>
            </a:r>
            <a:r>
              <a:rPr lang="en-US" sz="3200" dirty="0" err="1" smtClean="0"/>
              <a:t>kriminal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AutoShape 2" descr="Image result for jurnalis televi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jurnalis televis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smtClean="0"/>
              <a:t>Crime Story</a:t>
            </a:r>
            <a:endParaRPr lang="en-US" dirty="0"/>
          </a:p>
        </p:txBody>
      </p:sp>
      <p:pic>
        <p:nvPicPr>
          <p:cNvPr id="7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6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Image result for jurnalis televi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1" y="2362200"/>
            <a:ext cx="7321919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746760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smtClean="0"/>
              <a:t>Crime Story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70166" y="2209800"/>
            <a:ext cx="6035634" cy="4114800"/>
            <a:chOff x="1584366" y="1676400"/>
            <a:chExt cx="6035634" cy="4114800"/>
          </a:xfrm>
        </p:grpSpPr>
        <p:sp>
          <p:nvSpPr>
            <p:cNvPr id="5" name="Rounded Rectangle 4"/>
            <p:cNvSpPr/>
            <p:nvPr/>
          </p:nvSpPr>
          <p:spPr>
            <a:xfrm>
              <a:off x="1584366" y="1676400"/>
              <a:ext cx="1752600" cy="41148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Paket</a:t>
              </a:r>
              <a:r>
                <a:rPr lang="en-US" b="1" dirty="0" smtClean="0"/>
                <a:t> </a:t>
              </a:r>
              <a:endParaRPr lang="en-US" b="1" dirty="0" smtClean="0"/>
            </a:p>
            <a:p>
              <a:pPr algn="ctr"/>
              <a:r>
                <a:rPr lang="en-US" b="1" dirty="0" smtClean="0"/>
                <a:t>Crime Story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79966" y="1739734"/>
              <a:ext cx="3124200" cy="851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Bersifat</a:t>
              </a:r>
              <a:r>
                <a:rPr lang="en-US" dirty="0" smtClean="0"/>
                <a:t> </a:t>
              </a:r>
              <a:r>
                <a:rPr lang="en-US" i="1" dirty="0" smtClean="0"/>
                <a:t>following </a:t>
              </a:r>
              <a:r>
                <a:rPr lang="en-US" i="1" dirty="0" smtClean="0"/>
                <a:t>news </a:t>
              </a:r>
              <a:r>
                <a:rPr lang="en-US" dirty="0" err="1" smtClean="0"/>
                <a:t>dari</a:t>
              </a:r>
              <a:r>
                <a:rPr lang="en-US" dirty="0" smtClean="0"/>
                <a:t> </a:t>
              </a:r>
              <a:r>
                <a:rPr lang="en-US" dirty="0" err="1" smtClean="0"/>
                <a:t>sebuah</a:t>
              </a:r>
              <a:r>
                <a:rPr lang="en-US" dirty="0" smtClean="0"/>
                <a:t> </a:t>
              </a:r>
              <a:r>
                <a:rPr lang="en-US" dirty="0" err="1" smtClean="0"/>
                <a:t>kasus</a:t>
              </a:r>
              <a:r>
                <a:rPr lang="en-US" dirty="0" smtClean="0"/>
                <a:t> </a:t>
              </a:r>
              <a:r>
                <a:rPr lang="en-US" dirty="0" err="1" smtClean="0"/>
                <a:t>kriminal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95800" y="2819400"/>
              <a:ext cx="3124200" cy="8639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Mencoba</a:t>
              </a:r>
              <a:r>
                <a:rPr lang="en-US" dirty="0"/>
                <a:t> </a:t>
              </a:r>
              <a:r>
                <a:rPr lang="en-US" dirty="0" err="1"/>
                <a:t>mengurai</a:t>
              </a:r>
              <a:r>
                <a:rPr lang="en-US" dirty="0"/>
                <a:t> </a:t>
              </a:r>
              <a:r>
                <a:rPr lang="en-US" dirty="0" err="1" smtClean="0"/>
                <a:t>kedalaman</a:t>
              </a:r>
              <a:r>
                <a:rPr lang="en-US" dirty="0" smtClean="0"/>
                <a:t> </a:t>
              </a:r>
              <a:r>
                <a:rPr lang="en-US" dirty="0" err="1" smtClean="0"/>
                <a:t>sebuah</a:t>
              </a:r>
              <a:r>
                <a:rPr lang="en-US" dirty="0" smtClean="0"/>
                <a:t> </a:t>
              </a:r>
              <a:r>
                <a:rPr lang="en-US" dirty="0" err="1"/>
                <a:t>realitas</a:t>
              </a:r>
              <a:r>
                <a:rPr lang="en-US" dirty="0"/>
                <a:t> (</a:t>
              </a:r>
              <a:r>
                <a:rPr lang="en-US" dirty="0" err="1"/>
                <a:t>unsur</a:t>
              </a:r>
              <a:r>
                <a:rPr lang="en-US" i="1" dirty="0"/>
                <a:t> why </a:t>
              </a:r>
              <a:r>
                <a:rPr lang="en-US" dirty="0" err="1"/>
                <a:t>dan</a:t>
              </a:r>
              <a:r>
                <a:rPr lang="en-US" dirty="0"/>
                <a:t> </a:t>
              </a:r>
              <a:r>
                <a:rPr lang="en-US" i="1" dirty="0"/>
                <a:t>how</a:t>
              </a:r>
              <a:r>
                <a:rPr lang="en-US" dirty="0"/>
                <a:t>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79966" y="3886200"/>
              <a:ext cx="3124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Menyusun</a:t>
              </a:r>
              <a:r>
                <a:rPr lang="en-US" dirty="0"/>
                <a:t> </a:t>
              </a:r>
              <a:r>
                <a:rPr lang="en-US" dirty="0" err="1"/>
                <a:t>fakta</a:t>
              </a:r>
              <a:r>
                <a:rPr lang="en-US" dirty="0"/>
                <a:t> </a:t>
              </a:r>
              <a:r>
                <a:rPr lang="en-US" dirty="0" err="1"/>
                <a:t>dalam</a:t>
              </a:r>
              <a:r>
                <a:rPr lang="en-US" dirty="0"/>
                <a:t> </a:t>
              </a:r>
              <a:r>
                <a:rPr lang="en-US" dirty="0" err="1" smtClean="0"/>
                <a:t>alur</a:t>
              </a:r>
              <a:r>
                <a:rPr lang="en-US" dirty="0" smtClean="0"/>
                <a:t> </a:t>
              </a:r>
              <a:r>
                <a:rPr lang="en-US" dirty="0" err="1" smtClean="0"/>
                <a:t>cerita</a:t>
              </a:r>
              <a:r>
                <a:rPr lang="en-US" dirty="0" smtClean="0"/>
                <a:t> yang </a:t>
              </a:r>
              <a:r>
                <a:rPr lang="en-US" dirty="0" err="1" smtClean="0"/>
                <a:t>kronologis</a:t>
              </a:r>
              <a:endParaRPr lang="en-US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657600" y="2010750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657600" y="3009049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673602" y="4024884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79966" y="4876800"/>
              <a:ext cx="31242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Realitas</a:t>
              </a:r>
              <a:r>
                <a:rPr lang="en-US" dirty="0" smtClean="0"/>
                <a:t> </a:t>
              </a:r>
              <a:r>
                <a:rPr lang="en-US" dirty="0" err="1" smtClean="0"/>
                <a:t>memberikan</a:t>
              </a:r>
              <a:r>
                <a:rPr lang="en-US" dirty="0" smtClean="0"/>
                <a:t> </a:t>
              </a:r>
              <a:r>
                <a:rPr lang="en-US" dirty="0" err="1" smtClean="0"/>
                <a:t>pengaruh</a:t>
              </a:r>
              <a:r>
                <a:rPr lang="en-US" dirty="0" smtClean="0"/>
                <a:t> </a:t>
              </a:r>
              <a:r>
                <a:rPr lang="en-US" dirty="0" err="1" smtClean="0"/>
                <a:t>besar</a:t>
              </a:r>
              <a:r>
                <a:rPr lang="en-US" dirty="0" smtClean="0"/>
                <a:t> </a:t>
              </a:r>
              <a:r>
                <a:rPr lang="en-US" dirty="0" err="1" smtClean="0"/>
                <a:t>terhadap</a:t>
              </a:r>
              <a:r>
                <a:rPr lang="en-US" dirty="0" smtClean="0"/>
                <a:t> </a:t>
              </a:r>
              <a:r>
                <a:rPr lang="en-US" dirty="0" err="1" smtClean="0"/>
                <a:t>khalayak</a:t>
              </a:r>
              <a:endParaRPr lang="en-US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673602" y="5091684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2" descr="D:\up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7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pic>
        <p:nvPicPr>
          <p:cNvPr id="1026" name="Picture 2" descr="D: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4" b="9253"/>
          <a:stretch/>
        </p:blipFill>
        <p:spPr bwMode="auto">
          <a:xfrm>
            <a:off x="914400" y="2209800"/>
            <a:ext cx="7315200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2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 descr="Image result for jurnalis tele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1" y="2286000"/>
            <a:ext cx="7321919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Riset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18230" y="1600200"/>
            <a:ext cx="1643418" cy="1524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RISET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8048" y="1600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MEMPERTAJAM TEMA REPORTASE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38048" y="2362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STUDI DOKUMEN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8049" y="3124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MENGHIMPUN 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38048" y="3886200"/>
            <a:ext cx="2895601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MENGHIMPUN KONTAK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38048" y="4648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MENYUSUN STRATEGI REPORTASE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38050" y="5410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MENYUSUN ANGGARAN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657600" y="1725168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657600" y="2487168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657600" y="3186684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657600" y="4026001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657600" y="4801649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663446" y="5472684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cdn.berdikarionline.com/2012/10/pers-386x2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286000"/>
            <a:ext cx="3676650" cy="276225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057400"/>
            <a:ext cx="6324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Pahami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tema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realitas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digarap</a:t>
            </a:r>
            <a:r>
              <a:rPr lang="en-US" sz="24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Pahami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latar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belakang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peristiwa</a:t>
            </a:r>
            <a:r>
              <a:rPr lang="en-US" sz="2400" i="1" dirty="0" smtClean="0"/>
              <a:t> agar </a:t>
            </a:r>
            <a:r>
              <a:rPr lang="en-US" sz="2400" i="1" dirty="0" err="1" smtClean="0"/>
              <a:t>benar-benar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memahami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konteks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peristiwa</a:t>
            </a:r>
            <a:r>
              <a:rPr lang="en-US" sz="24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Jangan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abaikan</a:t>
            </a:r>
            <a:r>
              <a:rPr lang="en-US" sz="2400" i="1" dirty="0" smtClean="0"/>
              <a:t> data </a:t>
            </a:r>
            <a:r>
              <a:rPr lang="en-US" sz="2400" i="1" dirty="0" err="1" smtClean="0"/>
              <a:t>pustaka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smtClean="0"/>
              <a:t> footage;</a:t>
            </a:r>
            <a:endParaRPr lang="en-US" sz="2400" i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Pertimbangkan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dampak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pemberitaan</a:t>
            </a:r>
            <a:r>
              <a:rPr lang="en-US" sz="24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Susun</a:t>
            </a:r>
            <a:r>
              <a:rPr lang="en-US" sz="2400" i="1" dirty="0" smtClean="0"/>
              <a:t> outline </a:t>
            </a:r>
            <a:r>
              <a:rPr lang="en-US" sz="2400" i="1" dirty="0" err="1" smtClean="0"/>
              <a:t>peliputan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diskusikan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redaktur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produser</a:t>
            </a:r>
            <a:r>
              <a:rPr lang="en-US" sz="24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Senantiasa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melakukan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verifikasi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atas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fakta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telah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didapat</a:t>
            </a:r>
            <a:r>
              <a:rPr lang="en-US" sz="24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i="1" dirty="0" err="1" smtClean="0"/>
              <a:t>Susun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fakta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menjadi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naskah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berita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cermat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pastikan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akurasi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fakta</a:t>
            </a:r>
            <a:r>
              <a:rPr lang="en-US" sz="2400" i="1" dirty="0" smtClean="0"/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400" i="1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3200" i="1" dirty="0"/>
          </a:p>
        </p:txBody>
      </p:sp>
      <p:sp>
        <p:nvSpPr>
          <p:cNvPr id="4" name="AutoShape 2" descr="Image result for jurnalis televi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38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BUKU\REPORTASE &amp; PRODUKSI BERITA TV\GUDANG\COVER REPORTA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203" y="3881933"/>
            <a:ext cx="1237594" cy="1787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REFERENSI</a:t>
            </a:r>
            <a:endParaRPr lang="en-US" b="1" dirty="0"/>
          </a:p>
        </p:txBody>
      </p:sp>
      <p:pic>
        <p:nvPicPr>
          <p:cNvPr id="4" name="Picture 2" descr="C:\Users\user\Downloads\Postkomodifikasi Me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1733"/>
            <a:ext cx="1295400" cy="1989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60" y="2209800"/>
            <a:ext cx="6770740" cy="3603812"/>
          </a:xfrm>
        </p:spPr>
        <p:txBody>
          <a:bodyPr>
            <a:noAutofit/>
          </a:bodyPr>
          <a:lstStyle/>
          <a:p>
            <a:pPr lvl="0"/>
            <a:r>
              <a:rPr lang="en-US" sz="1400" dirty="0"/>
              <a:t>Boyd, Andrew. 1988. </a:t>
            </a:r>
            <a:r>
              <a:rPr lang="en-US" sz="1400" i="1" dirty="0"/>
              <a:t>Broadcast Journalism: Techniques of Radio and Television News.</a:t>
            </a:r>
            <a:r>
              <a:rPr lang="en-US" sz="1400" dirty="0"/>
              <a:t> Focal Press.</a:t>
            </a:r>
          </a:p>
          <a:p>
            <a:pPr lvl="0"/>
            <a:r>
              <a:rPr lang="en-US" sz="1400" dirty="0"/>
              <a:t>Frost, Christ. 2010. </a:t>
            </a:r>
            <a:r>
              <a:rPr lang="en-US" sz="1400" i="1" dirty="0"/>
              <a:t>Reporting for Journalists</a:t>
            </a:r>
            <a:r>
              <a:rPr lang="en-US" sz="1400" dirty="0"/>
              <a:t>. New York: </a:t>
            </a:r>
            <a:r>
              <a:rPr lang="en-US" sz="1400" dirty="0" err="1"/>
              <a:t>Routledge</a:t>
            </a:r>
            <a:r>
              <a:rPr lang="en-US" sz="1400" dirty="0"/>
              <a:t>.</a:t>
            </a:r>
          </a:p>
          <a:p>
            <a:pPr lvl="0"/>
            <a:r>
              <a:rPr lang="id-ID" sz="1400" dirty="0"/>
              <a:t>Halim, Syaiful</a:t>
            </a:r>
            <a:r>
              <a:rPr lang="en-US" sz="1400" dirty="0"/>
              <a:t>. 2012</a:t>
            </a:r>
            <a:r>
              <a:rPr lang="en-US" sz="1400" i="1" dirty="0"/>
              <a:t>. </a:t>
            </a:r>
            <a:r>
              <a:rPr lang="en-US" sz="1400" i="1" dirty="0" err="1"/>
              <a:t>Reportase</a:t>
            </a:r>
            <a:r>
              <a:rPr lang="en-US" sz="1400" i="1" dirty="0"/>
              <a:t> </a:t>
            </a:r>
            <a:r>
              <a:rPr lang="en-US" sz="1400" i="1" dirty="0" err="1"/>
              <a:t>dan</a:t>
            </a:r>
            <a:r>
              <a:rPr lang="en-US" sz="1400" i="1" dirty="0"/>
              <a:t> </a:t>
            </a:r>
            <a:r>
              <a:rPr lang="en-US" sz="1400" i="1" dirty="0" err="1"/>
              <a:t>Produksi</a:t>
            </a:r>
            <a:r>
              <a:rPr lang="en-US" sz="1400" i="1" dirty="0"/>
              <a:t> </a:t>
            </a:r>
            <a:r>
              <a:rPr lang="en-US" sz="1400" i="1" dirty="0" err="1"/>
              <a:t>Berita</a:t>
            </a:r>
            <a:r>
              <a:rPr lang="en-US" sz="1400" i="1" dirty="0"/>
              <a:t> </a:t>
            </a:r>
            <a:r>
              <a:rPr lang="en-US" sz="1400" i="1" dirty="0" err="1"/>
              <a:t>Televisi</a:t>
            </a:r>
            <a:r>
              <a:rPr lang="en-US" sz="1400" i="1" dirty="0"/>
              <a:t>.</a:t>
            </a:r>
            <a:r>
              <a:rPr lang="en-US" sz="1400" dirty="0"/>
              <a:t> </a:t>
            </a:r>
            <a:r>
              <a:rPr lang="en-US" sz="1400" dirty="0" err="1"/>
              <a:t>Tangerang</a:t>
            </a:r>
            <a:r>
              <a:rPr lang="en-US" sz="1400" dirty="0"/>
              <a:t>: </a:t>
            </a:r>
            <a:r>
              <a:rPr lang="id-ID" sz="1400" dirty="0"/>
              <a:t>M</a:t>
            </a:r>
            <a:r>
              <a:rPr lang="en-US" sz="1400" dirty="0" err="1"/>
              <a:t>atahati</a:t>
            </a:r>
            <a:r>
              <a:rPr lang="en-US" sz="1400" dirty="0"/>
              <a:t> Production.</a:t>
            </a:r>
          </a:p>
          <a:p>
            <a:pPr lvl="0"/>
            <a:r>
              <a:rPr lang="en-US" sz="1400" dirty="0"/>
              <a:t>____________.  2014. </a:t>
            </a:r>
            <a:r>
              <a:rPr lang="en-US" sz="1400" i="1" dirty="0" err="1"/>
              <a:t>Postkomodifikasi</a:t>
            </a:r>
            <a:r>
              <a:rPr lang="en-US" sz="1400" i="1" dirty="0"/>
              <a:t> Media</a:t>
            </a:r>
            <a:r>
              <a:rPr lang="en-US" sz="1400" dirty="0"/>
              <a:t>. Yogyakarta: </a:t>
            </a:r>
            <a:r>
              <a:rPr lang="en-US" sz="1400" dirty="0" err="1"/>
              <a:t>Jalasutra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/>
              <a:t>Harsono</a:t>
            </a:r>
            <a:r>
              <a:rPr lang="en-US" sz="1400" dirty="0"/>
              <a:t>, Andreas. 2010. </a:t>
            </a:r>
            <a:r>
              <a:rPr lang="en-US" sz="1400" i="1" dirty="0"/>
              <a:t>Agama </a:t>
            </a:r>
            <a:r>
              <a:rPr lang="en-US" sz="1400" i="1" dirty="0" err="1"/>
              <a:t>Saya</a:t>
            </a:r>
            <a:r>
              <a:rPr lang="en-US" sz="1400" i="1" dirty="0"/>
              <a:t> </a:t>
            </a:r>
            <a:r>
              <a:rPr lang="en-US" sz="1400" i="1" dirty="0" err="1"/>
              <a:t>adalah</a:t>
            </a:r>
            <a:r>
              <a:rPr lang="en-US" sz="1400" i="1" dirty="0"/>
              <a:t> </a:t>
            </a:r>
            <a:r>
              <a:rPr lang="en-US" sz="1400" i="1" dirty="0" err="1"/>
              <a:t>Jurnalisme</a:t>
            </a:r>
            <a:r>
              <a:rPr lang="en-US" sz="1400" i="1" dirty="0"/>
              <a:t>.</a:t>
            </a:r>
            <a:r>
              <a:rPr lang="en-US" sz="1400" dirty="0"/>
              <a:t> Jakarta: </a:t>
            </a:r>
            <a:r>
              <a:rPr lang="en-US" sz="1400" dirty="0" err="1"/>
              <a:t>Penerbit</a:t>
            </a:r>
            <a:r>
              <a:rPr lang="en-US" sz="1400" dirty="0"/>
              <a:t> </a:t>
            </a:r>
            <a:r>
              <a:rPr lang="en-US" sz="1400" dirty="0" err="1"/>
              <a:t>Kanisius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/>
              <a:t>Harsono</a:t>
            </a:r>
            <a:r>
              <a:rPr lang="en-US" sz="1400" dirty="0"/>
              <a:t>, Andreas,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Setiyono</a:t>
            </a:r>
            <a:r>
              <a:rPr lang="en-US" sz="1400" dirty="0"/>
              <a:t>, Budi (</a:t>
            </a:r>
            <a:r>
              <a:rPr lang="en-US" sz="1400" dirty="0" err="1"/>
              <a:t>ed</a:t>
            </a:r>
            <a:r>
              <a:rPr lang="en-US" sz="1400" dirty="0"/>
              <a:t>). 2005. </a:t>
            </a:r>
            <a:r>
              <a:rPr lang="en-US" sz="1400" i="1" dirty="0" err="1"/>
              <a:t>Jurnalisme</a:t>
            </a:r>
            <a:r>
              <a:rPr lang="en-US" sz="1400" i="1" dirty="0"/>
              <a:t> </a:t>
            </a:r>
            <a:r>
              <a:rPr lang="en-US" sz="1400" i="1" dirty="0" err="1"/>
              <a:t>Sastrawi</a:t>
            </a:r>
            <a:r>
              <a:rPr lang="en-US" sz="1400" i="1" dirty="0"/>
              <a:t>.</a:t>
            </a:r>
            <a:r>
              <a:rPr lang="en-US" sz="1400" dirty="0"/>
              <a:t> Jakarta: </a:t>
            </a:r>
            <a:r>
              <a:rPr lang="en-US" sz="1400" dirty="0" err="1"/>
              <a:t>Gramedia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Yayasan</a:t>
            </a:r>
            <a:r>
              <a:rPr lang="en-US" sz="1400" dirty="0"/>
              <a:t> </a:t>
            </a:r>
            <a:r>
              <a:rPr lang="en-US" sz="1400" dirty="0" err="1"/>
              <a:t>Pantau</a:t>
            </a:r>
            <a:r>
              <a:rPr lang="en-US" sz="1400" dirty="0"/>
              <a:t>.</a:t>
            </a:r>
          </a:p>
          <a:p>
            <a:pPr lvl="0"/>
            <a:r>
              <a:rPr lang="en-US" sz="1400" dirty="0" err="1"/>
              <a:t>Nasir</a:t>
            </a:r>
            <a:r>
              <a:rPr lang="en-US" sz="1400" dirty="0"/>
              <a:t>, </a:t>
            </a:r>
            <a:r>
              <a:rPr lang="en-US" sz="1400" dirty="0" err="1"/>
              <a:t>Zulhasril</a:t>
            </a:r>
            <a:r>
              <a:rPr lang="en-US" sz="1400" dirty="0"/>
              <a:t>. 2010. </a:t>
            </a:r>
            <a:r>
              <a:rPr lang="en-US" sz="1400" i="1" dirty="0" err="1"/>
              <a:t>Menulis</a:t>
            </a:r>
            <a:r>
              <a:rPr lang="en-US" sz="1400" i="1" dirty="0"/>
              <a:t> </a:t>
            </a:r>
            <a:r>
              <a:rPr lang="en-US" sz="1400" i="1" dirty="0" err="1"/>
              <a:t>untuk</a:t>
            </a:r>
            <a:r>
              <a:rPr lang="en-US" sz="1400" i="1" dirty="0"/>
              <a:t> </a:t>
            </a:r>
            <a:r>
              <a:rPr lang="en-US" sz="1400" i="1" dirty="0" err="1"/>
              <a:t>Dibaca</a:t>
            </a:r>
            <a:r>
              <a:rPr lang="en-US" sz="1400" i="1" dirty="0"/>
              <a:t>: Feature &amp; </a:t>
            </a:r>
            <a:r>
              <a:rPr lang="en-US" sz="1400" i="1" dirty="0" err="1"/>
              <a:t>Kolom</a:t>
            </a:r>
            <a:r>
              <a:rPr lang="en-US" sz="1400" i="1" dirty="0"/>
              <a:t>.</a:t>
            </a:r>
            <a:r>
              <a:rPr lang="en-US" sz="1400" dirty="0"/>
              <a:t> Jakarta: </a:t>
            </a:r>
            <a:r>
              <a:rPr lang="en-US" sz="1400" dirty="0" err="1"/>
              <a:t>Yayasan</a:t>
            </a:r>
            <a:r>
              <a:rPr lang="en-US" sz="1400" dirty="0"/>
              <a:t> </a:t>
            </a:r>
            <a:r>
              <a:rPr lang="en-US" sz="1400" dirty="0" err="1"/>
              <a:t>Obor</a:t>
            </a:r>
            <a:r>
              <a:rPr lang="en-US" sz="1400" dirty="0"/>
              <a:t> Indonesia.</a:t>
            </a:r>
          </a:p>
          <a:p>
            <a:pPr lvl="0"/>
            <a:r>
              <a:rPr lang="en-US" sz="1400" dirty="0"/>
              <a:t>Parry, Richard Lloyd. 2008. </a:t>
            </a:r>
            <a:r>
              <a:rPr lang="en-US" sz="1400" i="1" dirty="0" err="1"/>
              <a:t>Zaman</a:t>
            </a:r>
            <a:r>
              <a:rPr lang="en-US" sz="1400" i="1" dirty="0"/>
              <a:t> </a:t>
            </a:r>
            <a:r>
              <a:rPr lang="en-US" sz="1400" i="1" dirty="0" err="1"/>
              <a:t>Edan</a:t>
            </a:r>
            <a:r>
              <a:rPr lang="en-US" sz="1400" i="1" dirty="0"/>
              <a:t>.</a:t>
            </a:r>
            <a:r>
              <a:rPr lang="en-US" sz="1400" dirty="0"/>
              <a:t> Jakarta: </a:t>
            </a:r>
            <a:r>
              <a:rPr lang="en-US" sz="1400" dirty="0" err="1"/>
              <a:t>Serambi</a:t>
            </a:r>
            <a:r>
              <a:rPr lang="en-US" sz="1400" dirty="0"/>
              <a:t>.</a:t>
            </a:r>
          </a:p>
          <a:p>
            <a:pPr lvl="0"/>
            <a:r>
              <a:rPr lang="id-ID" sz="1400" dirty="0"/>
              <a:t>Schultz. 2005. </a:t>
            </a:r>
            <a:r>
              <a:rPr lang="id-ID" sz="1400" i="1" dirty="0"/>
              <a:t>Broadcast News Producing.</a:t>
            </a:r>
            <a:r>
              <a:rPr lang="id-ID" sz="1400" dirty="0"/>
              <a:t> California: Sage Publications. </a:t>
            </a:r>
            <a:endParaRPr lang="en-US" sz="1400" dirty="0"/>
          </a:p>
          <a:p>
            <a:pPr lvl="0"/>
            <a:r>
              <a:rPr lang="en-US" sz="1400" dirty="0"/>
              <a:t>Santana K., </a:t>
            </a:r>
            <a:r>
              <a:rPr lang="en-US" sz="1400" dirty="0" err="1"/>
              <a:t>Septiawan</a:t>
            </a:r>
            <a:r>
              <a:rPr lang="en-US" sz="1400" dirty="0"/>
              <a:t>. 2009. </a:t>
            </a:r>
            <a:r>
              <a:rPr lang="en-US" sz="1400" i="1" dirty="0" err="1"/>
              <a:t>Jurnalisme</a:t>
            </a:r>
            <a:r>
              <a:rPr lang="en-US" sz="1400" i="1" dirty="0"/>
              <a:t> </a:t>
            </a:r>
            <a:r>
              <a:rPr lang="en-US" sz="1400" i="1" dirty="0" err="1"/>
              <a:t>Investigasi</a:t>
            </a:r>
            <a:r>
              <a:rPr lang="en-US" sz="1400" i="1" dirty="0"/>
              <a:t>.</a:t>
            </a:r>
            <a:r>
              <a:rPr lang="en-US" sz="1400" dirty="0"/>
              <a:t> Jakarta: </a:t>
            </a:r>
            <a:r>
              <a:rPr lang="en-US" sz="1400" dirty="0" err="1"/>
              <a:t>Yayasan</a:t>
            </a:r>
            <a:r>
              <a:rPr lang="en-US" sz="1400" dirty="0"/>
              <a:t> </a:t>
            </a:r>
            <a:r>
              <a:rPr lang="en-US" sz="1400" dirty="0" err="1"/>
              <a:t>Obor</a:t>
            </a:r>
            <a:r>
              <a:rPr lang="en-US" sz="1400" dirty="0"/>
              <a:t> Indonesia.</a:t>
            </a:r>
          </a:p>
        </p:txBody>
      </p:sp>
      <p:pic>
        <p:nvPicPr>
          <p:cNvPr id="6" name="Picture 2" descr="D:\up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16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104</TotalTime>
  <Words>372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LAPORAN INVESTIGASI TELEVISI</vt:lpstr>
      <vt:lpstr>Perencanan &amp; Produksi Paket Crime Story</vt:lpstr>
      <vt:lpstr>Target Perkuliahan</vt:lpstr>
      <vt:lpstr>Paket Crime Story</vt:lpstr>
      <vt:lpstr>Unsur Paket Crime Story</vt:lpstr>
      <vt:lpstr>Teknik Reportase</vt:lpstr>
      <vt:lpstr>Riset</vt:lpstr>
      <vt:lpstr>Tips</vt:lpstr>
      <vt:lpstr>REFERENSI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user</cp:lastModifiedBy>
  <cp:revision>18</cp:revision>
  <dcterms:created xsi:type="dcterms:W3CDTF">2017-01-10T03:58:58Z</dcterms:created>
  <dcterms:modified xsi:type="dcterms:W3CDTF">2017-11-18T06:36:30Z</dcterms:modified>
</cp:coreProperties>
</file>