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4" r:id="rId11"/>
    <p:sldId id="268" r:id="rId12"/>
    <p:sldId id="266" r:id="rId13"/>
    <p:sldId id="269" r:id="rId14"/>
    <p:sldId id="270" r:id="rId15"/>
    <p:sldId id="271" r:id="rId16"/>
    <p:sldId id="267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October 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October 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October 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October 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October 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October 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October 5,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October 5,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October 5,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October 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October 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October 5,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jURNALISME</a:t>
            </a:r>
            <a:r>
              <a:rPr lang="en-US" dirty="0" smtClean="0"/>
              <a:t> DARING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/>
              <a:t>da.ring</a:t>
            </a:r>
            <a:r>
              <a:rPr lang="en-US" b="1" dirty="0"/>
              <a:t> </a:t>
            </a:r>
          </a:p>
          <a:p>
            <a:r>
              <a:rPr lang="en-US" i="1" dirty="0"/>
              <a:t>n </a:t>
            </a:r>
            <a:r>
              <a:rPr lang="en-US" i="1" dirty="0" err="1"/>
              <a:t>akr</a:t>
            </a:r>
            <a:r>
              <a:rPr lang="en-US" i="1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,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jejaring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internet,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324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Novelty (</a:t>
            </a:r>
            <a:r>
              <a:rPr lang="en-US" dirty="0" err="1" smtClean="0"/>
              <a:t>Kebaruan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Journalist is the first recorder of history</a:t>
            </a:r>
          </a:p>
          <a:p>
            <a:r>
              <a:rPr lang="en-US" dirty="0" smtClean="0"/>
              <a:t>Media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yang </a:t>
            </a:r>
            <a:r>
              <a:rPr lang="en-US" dirty="0" err="1" smtClean="0"/>
              <a:t>tercepat</a:t>
            </a:r>
            <a:endParaRPr lang="en-US" dirty="0" smtClean="0"/>
          </a:p>
          <a:p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tercepat</a:t>
            </a:r>
            <a:r>
              <a:rPr lang="en-US" dirty="0" smtClean="0"/>
              <a:t> </a:t>
            </a:r>
            <a:r>
              <a:rPr lang="en-US" dirty="0" err="1" smtClean="0"/>
              <a:t>kerap</a:t>
            </a:r>
            <a:r>
              <a:rPr lang="en-US" dirty="0" smtClean="0"/>
              <a:t> </a:t>
            </a:r>
            <a:r>
              <a:rPr lang="en-US" dirty="0" err="1" smtClean="0"/>
              <a:t>mengorbankan</a:t>
            </a:r>
            <a:r>
              <a:rPr lang="en-US" dirty="0" smtClean="0"/>
              <a:t> </a:t>
            </a:r>
            <a:r>
              <a:rPr lang="en-US" dirty="0" err="1" smtClean="0"/>
              <a:t>akurasi</a:t>
            </a:r>
            <a:r>
              <a:rPr lang="en-US" dirty="0" smtClean="0"/>
              <a:t>. 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2253582" y="3246761"/>
            <a:ext cx="5294130" cy="2736939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omic Sans MS"/>
                <a:cs typeface="Comic Sans MS"/>
              </a:rPr>
              <a:t>Journalism </a:t>
            </a:r>
            <a:r>
              <a:rPr lang="en-US" sz="2800" dirty="0">
                <a:latin typeface="Comic Sans MS"/>
                <a:cs typeface="Comic Sans MS"/>
              </a:rPr>
              <a:t>is </a:t>
            </a:r>
            <a:endParaRPr lang="en-US" sz="2800" dirty="0" smtClean="0">
              <a:latin typeface="Comic Sans MS"/>
              <a:cs typeface="Comic Sans MS"/>
            </a:endParaRPr>
          </a:p>
          <a:p>
            <a:pPr algn="ctr"/>
            <a:r>
              <a:rPr lang="en-US" sz="2800" dirty="0" smtClean="0">
                <a:latin typeface="Comic Sans MS"/>
                <a:cs typeface="Comic Sans MS"/>
              </a:rPr>
              <a:t>the </a:t>
            </a:r>
            <a:r>
              <a:rPr lang="en-US" sz="2800" dirty="0">
                <a:latin typeface="Comic Sans MS"/>
                <a:cs typeface="Comic Sans MS"/>
              </a:rPr>
              <a:t>business of verification</a:t>
            </a:r>
          </a:p>
        </p:txBody>
      </p:sp>
    </p:spTree>
    <p:extLst>
      <p:ext uri="{BB962C8B-B14F-4D97-AF65-F5344CB8AC3E}">
        <p14:creationId xmlns:p14="http://schemas.microsoft.com/office/powerpoint/2010/main" val="2052880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Konflik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/</a:t>
            </a:r>
            <a:r>
              <a:rPr lang="tr-TR" dirty="0" err="1"/>
              <a:t>kon·flik</a:t>
            </a:r>
            <a:r>
              <a:rPr lang="tr-TR" dirty="0"/>
              <a:t>/ </a:t>
            </a:r>
            <a:endParaRPr lang="tr-TR" dirty="0" smtClean="0"/>
          </a:p>
          <a:p>
            <a:pPr marL="0" indent="0">
              <a:buNone/>
            </a:pPr>
            <a:r>
              <a:rPr lang="tr-TR" i="1" dirty="0" smtClean="0"/>
              <a:t>n</a:t>
            </a:r>
            <a:r>
              <a:rPr lang="tr-TR" dirty="0" smtClean="0"/>
              <a:t> </a:t>
            </a:r>
            <a:r>
              <a:rPr lang="tr-TR" b="1" dirty="0"/>
              <a:t>1</a:t>
            </a:r>
            <a:r>
              <a:rPr lang="tr-TR" dirty="0"/>
              <a:t> </a:t>
            </a:r>
            <a:r>
              <a:rPr lang="tr-TR" dirty="0" err="1"/>
              <a:t>percekcokan</a:t>
            </a:r>
            <a:r>
              <a:rPr lang="tr-TR" dirty="0"/>
              <a:t>; </a:t>
            </a:r>
            <a:r>
              <a:rPr lang="tr-TR" dirty="0" err="1"/>
              <a:t>perselisihan</a:t>
            </a:r>
            <a:r>
              <a:rPr lang="tr-TR" dirty="0"/>
              <a:t>; </a:t>
            </a:r>
            <a:r>
              <a:rPr lang="tr-TR" dirty="0" err="1"/>
              <a:t>pertentangan</a:t>
            </a:r>
            <a:r>
              <a:rPr lang="tr-TR" dirty="0"/>
              <a:t>; 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2</a:t>
            </a:r>
            <a:r>
              <a:rPr lang="tr-TR" dirty="0" smtClean="0"/>
              <a:t> </a:t>
            </a:r>
            <a:r>
              <a:rPr lang="tr-TR" i="1" dirty="0" err="1"/>
              <a:t>Sas</a:t>
            </a:r>
            <a:r>
              <a:rPr lang="tr-TR" dirty="0"/>
              <a:t> </a:t>
            </a:r>
            <a:r>
              <a:rPr lang="tr-TR" dirty="0" err="1"/>
              <a:t>ketegangan</a:t>
            </a:r>
            <a:r>
              <a:rPr lang="tr-TR" dirty="0"/>
              <a:t> </a:t>
            </a:r>
            <a:r>
              <a:rPr lang="tr-TR" dirty="0" err="1"/>
              <a:t>atau</a:t>
            </a:r>
            <a:r>
              <a:rPr lang="tr-TR" dirty="0"/>
              <a:t> </a:t>
            </a:r>
            <a:r>
              <a:rPr lang="tr-TR" dirty="0" err="1"/>
              <a:t>pertentangan</a:t>
            </a:r>
            <a:r>
              <a:rPr lang="tr-TR" dirty="0"/>
              <a:t> </a:t>
            </a:r>
            <a:r>
              <a:rPr lang="tr-TR" dirty="0" err="1"/>
              <a:t>di</a:t>
            </a:r>
            <a:r>
              <a:rPr lang="tr-TR" dirty="0"/>
              <a:t> </a:t>
            </a:r>
            <a:r>
              <a:rPr lang="tr-TR" dirty="0" err="1"/>
              <a:t>dalam</a:t>
            </a:r>
            <a:r>
              <a:rPr lang="tr-TR" dirty="0"/>
              <a:t> </a:t>
            </a:r>
            <a:r>
              <a:rPr lang="tr-TR" dirty="0" err="1"/>
              <a:t>cerita</a:t>
            </a:r>
            <a:r>
              <a:rPr lang="tr-TR" dirty="0"/>
              <a:t> </a:t>
            </a:r>
            <a:r>
              <a:rPr lang="tr-TR" dirty="0" err="1"/>
              <a:t>rekaan</a:t>
            </a:r>
            <a:r>
              <a:rPr lang="tr-TR" dirty="0"/>
              <a:t> </a:t>
            </a:r>
            <a:r>
              <a:rPr lang="tr-TR" dirty="0" err="1"/>
              <a:t>atau</a:t>
            </a:r>
            <a:r>
              <a:rPr lang="tr-TR" dirty="0"/>
              <a:t> drama (</a:t>
            </a:r>
            <a:r>
              <a:rPr lang="tr-TR" dirty="0" err="1"/>
              <a:t>pertentangan</a:t>
            </a:r>
            <a:r>
              <a:rPr lang="tr-TR" dirty="0"/>
              <a:t> </a:t>
            </a:r>
            <a:r>
              <a:rPr lang="tr-TR" dirty="0" err="1"/>
              <a:t>antara</a:t>
            </a:r>
            <a:r>
              <a:rPr lang="tr-TR" dirty="0"/>
              <a:t> dua </a:t>
            </a:r>
            <a:r>
              <a:rPr lang="tr-TR" dirty="0" err="1"/>
              <a:t>kekuatan</a:t>
            </a:r>
            <a:r>
              <a:rPr lang="tr-TR" dirty="0"/>
              <a:t>, </a:t>
            </a:r>
            <a:r>
              <a:rPr lang="tr-TR" dirty="0" err="1"/>
              <a:t>pertentangan</a:t>
            </a:r>
            <a:r>
              <a:rPr lang="tr-TR" dirty="0"/>
              <a:t> </a:t>
            </a:r>
            <a:r>
              <a:rPr lang="tr-TR" dirty="0" err="1"/>
              <a:t>dalam</a:t>
            </a:r>
            <a:r>
              <a:rPr lang="tr-TR" dirty="0"/>
              <a:t> diri </a:t>
            </a:r>
            <a:r>
              <a:rPr lang="tr-TR" dirty="0" err="1"/>
              <a:t>satu</a:t>
            </a:r>
            <a:r>
              <a:rPr lang="tr-TR" dirty="0"/>
              <a:t> </a:t>
            </a:r>
            <a:r>
              <a:rPr lang="tr-TR" dirty="0" err="1"/>
              <a:t>tokoh</a:t>
            </a:r>
            <a:r>
              <a:rPr lang="tr-TR" dirty="0"/>
              <a:t>, </a:t>
            </a:r>
            <a:r>
              <a:rPr lang="tr-TR" dirty="0" err="1"/>
              <a:t>pertentangan</a:t>
            </a:r>
            <a:r>
              <a:rPr lang="tr-TR" dirty="0"/>
              <a:t> </a:t>
            </a:r>
            <a:r>
              <a:rPr lang="tr-TR" dirty="0" err="1"/>
              <a:t>antara</a:t>
            </a:r>
            <a:r>
              <a:rPr lang="tr-TR" dirty="0"/>
              <a:t> dua </a:t>
            </a:r>
            <a:r>
              <a:rPr lang="tr-TR" dirty="0" err="1"/>
              <a:t>tokoh</a:t>
            </a:r>
            <a:r>
              <a:rPr lang="tr-TR" dirty="0"/>
              <a:t>, dan </a:t>
            </a:r>
            <a:r>
              <a:rPr lang="tr-TR" dirty="0" err="1"/>
              <a:t>sebagainya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b="1" dirty="0" smtClean="0"/>
              <a:t>-</a:t>
            </a:r>
            <a:r>
              <a:rPr lang="tr-TR" b="1" dirty="0"/>
              <a:t>- batin</a:t>
            </a:r>
            <a:r>
              <a:rPr lang="tr-TR" dirty="0"/>
              <a:t> </a:t>
            </a:r>
            <a:r>
              <a:rPr lang="tr-TR" dirty="0" err="1"/>
              <a:t>konflik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disebabkan</a:t>
            </a:r>
            <a:r>
              <a:rPr lang="tr-TR" dirty="0"/>
              <a:t> </a:t>
            </a:r>
            <a:r>
              <a:rPr lang="tr-TR" dirty="0" err="1"/>
              <a:t>oleh</a:t>
            </a:r>
            <a:r>
              <a:rPr lang="tr-TR" dirty="0"/>
              <a:t> </a:t>
            </a:r>
            <a:r>
              <a:rPr lang="tr-TR" dirty="0" err="1"/>
              <a:t>adanya</a:t>
            </a:r>
            <a:r>
              <a:rPr lang="tr-TR" dirty="0"/>
              <a:t> dua </a:t>
            </a:r>
            <a:r>
              <a:rPr lang="tr-TR" dirty="0" err="1"/>
              <a:t>gagasan</a:t>
            </a:r>
            <a:r>
              <a:rPr lang="tr-TR" dirty="0"/>
              <a:t> </a:t>
            </a:r>
            <a:r>
              <a:rPr lang="tr-TR" dirty="0" err="1"/>
              <a:t>atau</a:t>
            </a:r>
            <a:r>
              <a:rPr lang="tr-TR" dirty="0"/>
              <a:t> </a:t>
            </a:r>
            <a:r>
              <a:rPr lang="tr-TR" dirty="0" err="1"/>
              <a:t>lebih</a:t>
            </a:r>
            <a:r>
              <a:rPr lang="tr-TR" dirty="0"/>
              <a:t> </a:t>
            </a:r>
            <a:r>
              <a:rPr lang="tr-TR" dirty="0" err="1"/>
              <a:t>atau</a:t>
            </a:r>
            <a:r>
              <a:rPr lang="tr-TR" dirty="0"/>
              <a:t> </a:t>
            </a:r>
            <a:r>
              <a:rPr lang="tr-TR" dirty="0" err="1"/>
              <a:t>keinginan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saling</a:t>
            </a:r>
            <a:r>
              <a:rPr lang="tr-TR" dirty="0"/>
              <a:t> </a:t>
            </a:r>
            <a:r>
              <a:rPr lang="tr-TR" dirty="0" err="1"/>
              <a:t>bertentangan</a:t>
            </a:r>
            <a:r>
              <a:rPr lang="tr-TR" dirty="0"/>
              <a:t> </a:t>
            </a:r>
            <a:r>
              <a:rPr lang="tr-TR" dirty="0" err="1"/>
              <a:t>untuk</a:t>
            </a:r>
            <a:r>
              <a:rPr lang="tr-TR" dirty="0"/>
              <a:t> </a:t>
            </a:r>
            <a:r>
              <a:rPr lang="tr-TR" dirty="0" err="1"/>
              <a:t>menguasai</a:t>
            </a:r>
            <a:r>
              <a:rPr lang="tr-TR" dirty="0"/>
              <a:t> diri </a:t>
            </a:r>
            <a:r>
              <a:rPr lang="tr-TR" dirty="0" err="1"/>
              <a:t>sehingga</a:t>
            </a:r>
            <a:r>
              <a:rPr lang="tr-TR" dirty="0"/>
              <a:t> </a:t>
            </a:r>
            <a:r>
              <a:rPr lang="tr-TR" dirty="0" err="1"/>
              <a:t>mempengaruhi</a:t>
            </a:r>
            <a:r>
              <a:rPr lang="tr-TR" dirty="0"/>
              <a:t> </a:t>
            </a:r>
            <a:r>
              <a:rPr lang="tr-TR" dirty="0" err="1"/>
              <a:t>tingkah</a:t>
            </a:r>
            <a:r>
              <a:rPr lang="tr-TR" dirty="0"/>
              <a:t> </a:t>
            </a:r>
            <a:r>
              <a:rPr lang="tr-TR" dirty="0" err="1"/>
              <a:t>laku</a:t>
            </a:r>
            <a:r>
              <a:rPr lang="tr-TR" dirty="0"/>
              <a:t>; </a:t>
            </a:r>
            <a:br>
              <a:rPr lang="tr-TR" dirty="0"/>
            </a:br>
            <a:r>
              <a:rPr lang="tr-TR" b="1" dirty="0"/>
              <a:t>-- </a:t>
            </a:r>
            <a:r>
              <a:rPr lang="tr-TR" b="1" dirty="0" err="1"/>
              <a:t>kebudayaan</a:t>
            </a:r>
            <a:r>
              <a:rPr lang="tr-TR" dirty="0"/>
              <a:t> </a:t>
            </a:r>
            <a:r>
              <a:rPr lang="tr-TR" i="1" dirty="0" err="1"/>
              <a:t>Antr</a:t>
            </a:r>
            <a:r>
              <a:rPr lang="tr-TR" dirty="0"/>
              <a:t> </a:t>
            </a:r>
            <a:r>
              <a:rPr lang="tr-TR" dirty="0" err="1"/>
              <a:t>persaingan</a:t>
            </a:r>
            <a:r>
              <a:rPr lang="tr-TR" dirty="0"/>
              <a:t> </a:t>
            </a:r>
            <a:r>
              <a:rPr lang="tr-TR" dirty="0" err="1"/>
              <a:t>antara</a:t>
            </a:r>
            <a:r>
              <a:rPr lang="tr-TR" dirty="0"/>
              <a:t> dua </a:t>
            </a:r>
            <a:r>
              <a:rPr lang="tr-TR" dirty="0" err="1"/>
              <a:t>masyarakat</a:t>
            </a:r>
            <a:r>
              <a:rPr lang="tr-TR" dirty="0"/>
              <a:t> </a:t>
            </a:r>
            <a:r>
              <a:rPr lang="tr-TR" dirty="0" err="1"/>
              <a:t>sosial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mempunyai</a:t>
            </a:r>
            <a:r>
              <a:rPr lang="tr-TR" dirty="0"/>
              <a:t> </a:t>
            </a:r>
            <a:r>
              <a:rPr lang="tr-TR" dirty="0" err="1"/>
              <a:t>kebudayaan</a:t>
            </a:r>
            <a:r>
              <a:rPr lang="tr-TR" dirty="0"/>
              <a:t> </a:t>
            </a:r>
            <a:r>
              <a:rPr lang="tr-TR" dirty="0" err="1"/>
              <a:t>hampir</a:t>
            </a:r>
            <a:r>
              <a:rPr lang="tr-TR" dirty="0"/>
              <a:t> sama; </a:t>
            </a:r>
            <a:br>
              <a:rPr lang="tr-TR" dirty="0"/>
            </a:br>
            <a:r>
              <a:rPr lang="tr-TR" b="1" dirty="0"/>
              <a:t>-- </a:t>
            </a:r>
            <a:r>
              <a:rPr lang="tr-TR" b="1" dirty="0" err="1"/>
              <a:t>sosial</a:t>
            </a:r>
            <a:r>
              <a:rPr lang="tr-TR" dirty="0"/>
              <a:t> </a:t>
            </a:r>
            <a:r>
              <a:rPr lang="tr-TR" dirty="0" err="1"/>
              <a:t>pertentangan</a:t>
            </a:r>
            <a:r>
              <a:rPr lang="tr-TR" dirty="0"/>
              <a:t> </a:t>
            </a:r>
            <a:r>
              <a:rPr lang="tr-TR" dirty="0" err="1"/>
              <a:t>antaranggota</a:t>
            </a:r>
            <a:r>
              <a:rPr lang="tr-TR" dirty="0"/>
              <a:t> </a:t>
            </a:r>
            <a:r>
              <a:rPr lang="tr-TR" dirty="0" err="1"/>
              <a:t>masyarakat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bersifat</a:t>
            </a:r>
            <a:r>
              <a:rPr lang="tr-TR" dirty="0"/>
              <a:t> </a:t>
            </a:r>
            <a:r>
              <a:rPr lang="tr-TR" dirty="0" err="1"/>
              <a:t>menyeluruh</a:t>
            </a:r>
            <a:r>
              <a:rPr lang="tr-TR" dirty="0"/>
              <a:t> </a:t>
            </a:r>
            <a:r>
              <a:rPr lang="tr-TR" dirty="0" err="1"/>
              <a:t>dalam</a:t>
            </a:r>
            <a:r>
              <a:rPr lang="tr-TR" dirty="0"/>
              <a:t> </a:t>
            </a:r>
            <a:r>
              <a:rPr lang="tr-TR" dirty="0" err="1"/>
              <a:t>kehidupan</a:t>
            </a:r>
            <a:endParaRPr lang="tr-T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42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Pengaruh</a:t>
            </a:r>
            <a:r>
              <a:rPr lang="en-US" dirty="0" smtClean="0"/>
              <a:t> (Impact)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orang;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Media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. </a:t>
            </a:r>
          </a:p>
          <a:p>
            <a:r>
              <a:rPr lang="en-US" dirty="0" err="1"/>
              <a:t>Tantangannya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media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positif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Action Button: Sound 3"/>
          <p:cNvSpPr/>
          <p:nvPr/>
        </p:nvSpPr>
        <p:spPr>
          <a:xfrm>
            <a:off x="3737972" y="4625172"/>
            <a:ext cx="1520386" cy="1341682"/>
          </a:xfrm>
          <a:prstGeom prst="actionButtonSound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28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Popularitas</a:t>
            </a:r>
            <a:r>
              <a:rPr lang="en-US" dirty="0" smtClean="0"/>
              <a:t> (prominence)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Names make news</a:t>
            </a:r>
          </a:p>
          <a:p>
            <a:r>
              <a:rPr lang="en-US" dirty="0" smtClean="0"/>
              <a:t>Who’s Trending now? </a:t>
            </a:r>
          </a:p>
          <a:p>
            <a:r>
              <a:rPr lang="en-US" dirty="0" smtClean="0"/>
              <a:t>Most Popular Search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653" y="1387309"/>
            <a:ext cx="3970598" cy="530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562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Emosi</a:t>
            </a:r>
            <a:r>
              <a:rPr lang="en-US" dirty="0" smtClean="0"/>
              <a:t> (Human Interest)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: </a:t>
            </a:r>
            <a:r>
              <a:rPr lang="en-US" dirty="0" err="1" smtClean="0"/>
              <a:t>senang</a:t>
            </a:r>
            <a:r>
              <a:rPr lang="en-US" dirty="0" smtClean="0"/>
              <a:t>, </a:t>
            </a:r>
            <a:r>
              <a:rPr lang="en-US" dirty="0" err="1" smtClean="0"/>
              <a:t>haru</a:t>
            </a:r>
            <a:r>
              <a:rPr lang="en-US" dirty="0" smtClean="0"/>
              <a:t>, </a:t>
            </a:r>
            <a:r>
              <a:rPr lang="en-US" dirty="0" err="1" smtClean="0"/>
              <a:t>bangga</a:t>
            </a:r>
            <a:r>
              <a:rPr lang="en-US" dirty="0" smtClean="0"/>
              <a:t>, </a:t>
            </a:r>
            <a:r>
              <a:rPr lang="en-US" dirty="0" err="1" smtClean="0"/>
              <a:t>simpati</a:t>
            </a:r>
            <a:r>
              <a:rPr lang="en-US" dirty="0" smtClean="0"/>
              <a:t>, </a:t>
            </a:r>
            <a:r>
              <a:rPr lang="en-US" dirty="0" err="1" smtClean="0"/>
              <a:t>prihatin</a:t>
            </a:r>
            <a:r>
              <a:rPr lang="en-US" dirty="0" smtClean="0"/>
              <a:t>, </a:t>
            </a:r>
            <a:r>
              <a:rPr lang="en-US" dirty="0" err="1" smtClean="0"/>
              <a:t>marah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639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Ketidaklaziman</a:t>
            </a:r>
            <a:r>
              <a:rPr lang="en-US" dirty="0" smtClean="0"/>
              <a:t> (unusualness)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kewajaran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normal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orang. </a:t>
            </a:r>
          </a:p>
          <a:p>
            <a:r>
              <a:rPr lang="en-US" dirty="0" err="1" smtClean="0"/>
              <a:t>Skandal</a:t>
            </a:r>
            <a:endParaRPr lang="en-US" dirty="0" smtClean="0"/>
          </a:p>
          <a:p>
            <a:r>
              <a:rPr lang="en-US" dirty="0" err="1" smtClean="0"/>
              <a:t>Fenomenal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05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Relevansi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relevansi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khalayak</a:t>
            </a:r>
            <a:r>
              <a:rPr lang="en-US" dirty="0" smtClean="0"/>
              <a:t> yang </a:t>
            </a:r>
            <a:r>
              <a:rPr lang="en-US" dirty="0" err="1" smtClean="0"/>
              <a:t>disasar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929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Kedekatan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(Proximity)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,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pemberitaan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Di era daring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kedekatan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dipertanyakan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87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Ternyata</a:t>
            </a:r>
            <a:r>
              <a:rPr lang="tr-TR" dirty="0"/>
              <a:t>, </a:t>
            </a:r>
            <a:r>
              <a:rPr lang="tr-TR" dirty="0" err="1"/>
              <a:t>Siswa</a:t>
            </a:r>
            <a:r>
              <a:rPr lang="tr-TR" dirty="0"/>
              <a:t> </a:t>
            </a:r>
            <a:r>
              <a:rPr lang="tr-TR" dirty="0" err="1"/>
              <a:t>Berprestasi</a:t>
            </a:r>
            <a:r>
              <a:rPr lang="tr-TR" dirty="0"/>
              <a:t> </a:t>
            </a:r>
            <a:r>
              <a:rPr lang="tr-TR" dirty="0" err="1"/>
              <a:t>Tinggi</a:t>
            </a:r>
            <a:r>
              <a:rPr lang="tr-TR" dirty="0"/>
              <a:t> </a:t>
            </a:r>
            <a:r>
              <a:rPr lang="tr-TR" dirty="0" err="1"/>
              <a:t>Cenderung</a:t>
            </a:r>
            <a:r>
              <a:rPr lang="tr-TR" dirty="0"/>
              <a:t> </a:t>
            </a:r>
            <a:r>
              <a:rPr lang="tr-TR" dirty="0" err="1"/>
              <a:t>Curang</a:t>
            </a:r>
            <a:r>
              <a:rPr lang="tr-TR" dirty="0"/>
              <a:t> </a:t>
            </a:r>
            <a:r>
              <a:rPr lang="tr-TR" dirty="0" smtClean="0"/>
              <a:t>Saat </a:t>
            </a:r>
            <a:r>
              <a:rPr lang="tr-TR" dirty="0" err="1"/>
              <a:t>Ujian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dirty="0" err="1" smtClean="0"/>
              <a:t>Studi</a:t>
            </a:r>
            <a:r>
              <a:rPr lang="tr-TR" dirty="0" smtClean="0"/>
              <a:t> </a:t>
            </a:r>
            <a:r>
              <a:rPr lang="tr-TR" dirty="0" err="1"/>
              <a:t>baru</a:t>
            </a:r>
            <a:r>
              <a:rPr lang="tr-TR" dirty="0"/>
              <a:t> </a:t>
            </a:r>
            <a:r>
              <a:rPr lang="tr-TR" dirty="0" err="1"/>
              <a:t>mengungkapkan</a:t>
            </a:r>
            <a:r>
              <a:rPr lang="tr-TR" dirty="0"/>
              <a:t>, </a:t>
            </a:r>
            <a:r>
              <a:rPr lang="tr-TR" dirty="0" err="1"/>
              <a:t>siswa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berprestasi</a:t>
            </a:r>
            <a:r>
              <a:rPr lang="tr-TR" dirty="0"/>
              <a:t> </a:t>
            </a:r>
            <a:r>
              <a:rPr lang="tr-TR" dirty="0" err="1"/>
              <a:t>tinggi</a:t>
            </a:r>
            <a:r>
              <a:rPr lang="tr-TR" dirty="0"/>
              <a:t> </a:t>
            </a:r>
            <a:r>
              <a:rPr lang="tr-TR" dirty="0" err="1"/>
              <a:t>terindikasi</a:t>
            </a:r>
            <a:r>
              <a:rPr lang="tr-TR" dirty="0"/>
              <a:t> </a:t>
            </a:r>
            <a:r>
              <a:rPr lang="tr-TR" dirty="0" err="1"/>
              <a:t>lebih</a:t>
            </a:r>
            <a:r>
              <a:rPr lang="tr-TR" dirty="0"/>
              <a:t> </a:t>
            </a:r>
            <a:r>
              <a:rPr lang="tr-TR" dirty="0" err="1"/>
              <a:t>banyak</a:t>
            </a:r>
            <a:r>
              <a:rPr lang="tr-TR" dirty="0"/>
              <a:t> </a:t>
            </a:r>
            <a:r>
              <a:rPr lang="tr-TR" dirty="0" err="1"/>
              <a:t>melakukan</a:t>
            </a:r>
            <a:r>
              <a:rPr lang="tr-TR" dirty="0"/>
              <a:t> </a:t>
            </a:r>
            <a:r>
              <a:rPr lang="tr-TR" dirty="0" err="1"/>
              <a:t>kecurangan</a:t>
            </a:r>
            <a:r>
              <a:rPr lang="tr-TR" dirty="0"/>
              <a:t> saat </a:t>
            </a:r>
            <a:r>
              <a:rPr lang="tr-TR" dirty="0" err="1"/>
              <a:t>ujian</a:t>
            </a:r>
            <a:r>
              <a:rPr lang="tr-TR" dirty="0"/>
              <a:t> </a:t>
            </a:r>
            <a:r>
              <a:rPr lang="tr-TR" dirty="0" err="1"/>
              <a:t>dibandingkan</a:t>
            </a:r>
            <a:r>
              <a:rPr lang="tr-TR" dirty="0"/>
              <a:t> </a:t>
            </a:r>
            <a:r>
              <a:rPr lang="tr-TR" dirty="0" err="1"/>
              <a:t>siswa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kurang</a:t>
            </a:r>
            <a:r>
              <a:rPr lang="tr-TR" dirty="0"/>
              <a:t> </a:t>
            </a:r>
            <a:r>
              <a:rPr lang="tr-TR" dirty="0" err="1"/>
              <a:t>berprestasi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err="1"/>
              <a:t>Sebuah</a:t>
            </a:r>
            <a:r>
              <a:rPr lang="tr-TR" dirty="0"/>
              <a:t> </a:t>
            </a:r>
            <a:r>
              <a:rPr lang="tr-TR" dirty="0" err="1"/>
              <a:t>studi</a:t>
            </a:r>
            <a:r>
              <a:rPr lang="tr-TR" dirty="0"/>
              <a:t> </a:t>
            </a:r>
            <a:r>
              <a:rPr lang="tr-TR" dirty="0" err="1"/>
              <a:t>baru</a:t>
            </a:r>
            <a:r>
              <a:rPr lang="tr-TR" dirty="0"/>
              <a:t> </a:t>
            </a:r>
            <a:r>
              <a:rPr lang="tr-TR" dirty="0" err="1"/>
              <a:t>menemukan</a:t>
            </a:r>
            <a:r>
              <a:rPr lang="tr-TR" dirty="0"/>
              <a:t> </a:t>
            </a:r>
            <a:r>
              <a:rPr lang="tr-TR" dirty="0" err="1"/>
              <a:t>bahwa</a:t>
            </a:r>
            <a:r>
              <a:rPr lang="tr-TR" dirty="0"/>
              <a:t> </a:t>
            </a:r>
            <a:r>
              <a:rPr lang="tr-TR" dirty="0" err="1"/>
              <a:t>siswa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dikenal</a:t>
            </a:r>
            <a:r>
              <a:rPr lang="tr-TR" dirty="0"/>
              <a:t> “</a:t>
            </a:r>
            <a:r>
              <a:rPr lang="tr-TR" dirty="0" err="1"/>
              <a:t>berprestasi</a:t>
            </a:r>
            <a:r>
              <a:rPr lang="tr-TR" dirty="0"/>
              <a:t> </a:t>
            </a:r>
            <a:r>
              <a:rPr lang="tr-TR" dirty="0" err="1"/>
              <a:t>tinggi</a:t>
            </a:r>
            <a:r>
              <a:rPr lang="tr-TR" dirty="0"/>
              <a:t>" dan kompetitif </a:t>
            </a:r>
            <a:r>
              <a:rPr lang="tr-TR" dirty="0" err="1"/>
              <a:t>dalam</a:t>
            </a:r>
            <a:r>
              <a:rPr lang="tr-TR" dirty="0"/>
              <a:t> </a:t>
            </a:r>
            <a:r>
              <a:rPr lang="tr-TR" dirty="0" err="1"/>
              <a:t>kegiatan</a:t>
            </a:r>
            <a:r>
              <a:rPr lang="tr-TR" dirty="0"/>
              <a:t> </a:t>
            </a:r>
            <a:r>
              <a:rPr lang="tr-TR" dirty="0" err="1"/>
              <a:t>belajar</a:t>
            </a:r>
            <a:r>
              <a:rPr lang="tr-TR" dirty="0"/>
              <a:t> </a:t>
            </a:r>
            <a:r>
              <a:rPr lang="tr-TR" dirty="0" err="1"/>
              <a:t>mengajar</a:t>
            </a:r>
            <a:r>
              <a:rPr lang="tr-TR" dirty="0"/>
              <a:t> </a:t>
            </a:r>
            <a:r>
              <a:rPr lang="tr-TR" dirty="0" err="1"/>
              <a:t>paling</a:t>
            </a:r>
            <a:r>
              <a:rPr lang="tr-TR" dirty="0"/>
              <a:t> </a:t>
            </a:r>
            <a:r>
              <a:rPr lang="tr-TR" dirty="0" err="1"/>
              <a:t>mungkin</a:t>
            </a:r>
            <a:r>
              <a:rPr lang="tr-TR" dirty="0"/>
              <a:t> </a:t>
            </a:r>
            <a:r>
              <a:rPr lang="tr-TR" dirty="0" err="1"/>
              <a:t>untuk</a:t>
            </a:r>
            <a:r>
              <a:rPr lang="tr-TR" dirty="0"/>
              <a:t> </a:t>
            </a:r>
            <a:r>
              <a:rPr lang="tr-TR" dirty="0" err="1"/>
              <a:t>melakukan</a:t>
            </a:r>
            <a:r>
              <a:rPr lang="tr-TR" dirty="0"/>
              <a:t> </a:t>
            </a:r>
            <a:r>
              <a:rPr lang="tr-TR" dirty="0" err="1"/>
              <a:t>kecurangan</a:t>
            </a:r>
            <a:r>
              <a:rPr lang="tr-TR" dirty="0"/>
              <a:t> saat </a:t>
            </a:r>
            <a:r>
              <a:rPr lang="tr-TR" dirty="0" err="1"/>
              <a:t>ujian</a:t>
            </a:r>
            <a:r>
              <a:rPr lang="tr-TR" dirty="0"/>
              <a:t>. Artikel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memuat</a:t>
            </a:r>
            <a:r>
              <a:rPr lang="tr-TR" dirty="0"/>
              <a:t> </a:t>
            </a:r>
            <a:r>
              <a:rPr lang="tr-TR" dirty="0" err="1"/>
              <a:t>penelitian</a:t>
            </a:r>
            <a:r>
              <a:rPr lang="tr-TR" dirty="0"/>
              <a:t> ini </a:t>
            </a:r>
            <a:r>
              <a:rPr lang="tr-TR" dirty="0" err="1"/>
              <a:t>diterbitkan</a:t>
            </a:r>
            <a:r>
              <a:rPr lang="tr-TR" dirty="0"/>
              <a:t> </a:t>
            </a:r>
            <a:r>
              <a:rPr lang="tr-TR" dirty="0" err="1"/>
              <a:t>dalam</a:t>
            </a:r>
            <a:r>
              <a:rPr lang="tr-TR" dirty="0"/>
              <a:t> </a:t>
            </a:r>
            <a:r>
              <a:rPr lang="tr-TR" dirty="0" err="1"/>
              <a:t>Advances</a:t>
            </a:r>
            <a:r>
              <a:rPr lang="tr-TR" dirty="0"/>
              <a:t> in </a:t>
            </a:r>
            <a:r>
              <a:rPr lang="tr-TR" dirty="0" err="1"/>
              <a:t>Physiology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 err="1"/>
              <a:t>Statistik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akurat</a:t>
            </a:r>
            <a:r>
              <a:rPr lang="tr-TR" dirty="0"/>
              <a:t> </a:t>
            </a:r>
            <a:r>
              <a:rPr lang="tr-TR" dirty="0" err="1"/>
              <a:t>mengenai</a:t>
            </a:r>
            <a:r>
              <a:rPr lang="tr-TR" dirty="0"/>
              <a:t> </a:t>
            </a:r>
            <a:r>
              <a:rPr lang="tr-TR" dirty="0" err="1"/>
              <a:t>indikasi</a:t>
            </a:r>
            <a:r>
              <a:rPr lang="tr-TR" dirty="0"/>
              <a:t> </a:t>
            </a:r>
            <a:r>
              <a:rPr lang="tr-TR" dirty="0" err="1"/>
              <a:t>kecurangan</a:t>
            </a:r>
            <a:r>
              <a:rPr lang="tr-TR" dirty="0"/>
              <a:t> </a:t>
            </a:r>
            <a:r>
              <a:rPr lang="tr-TR" dirty="0" err="1"/>
              <a:t>sulit</a:t>
            </a:r>
            <a:r>
              <a:rPr lang="tr-TR" dirty="0"/>
              <a:t> </a:t>
            </a:r>
            <a:r>
              <a:rPr lang="tr-TR" dirty="0" err="1"/>
              <a:t>ditemukan</a:t>
            </a:r>
            <a:r>
              <a:rPr lang="tr-TR" dirty="0"/>
              <a:t>, </a:t>
            </a:r>
            <a:r>
              <a:rPr lang="tr-TR" dirty="0" err="1"/>
              <a:t>karena</a:t>
            </a:r>
            <a:r>
              <a:rPr lang="tr-TR" dirty="0"/>
              <a:t> </a:t>
            </a:r>
            <a:r>
              <a:rPr lang="tr-TR" dirty="0" err="1"/>
              <a:t>hanya</a:t>
            </a:r>
            <a:r>
              <a:rPr lang="tr-TR" dirty="0"/>
              <a:t> </a:t>
            </a:r>
            <a:r>
              <a:rPr lang="tr-TR" dirty="0" err="1"/>
              <a:t>berdasar</a:t>
            </a:r>
            <a:r>
              <a:rPr lang="tr-TR" dirty="0"/>
              <a:t> </a:t>
            </a:r>
            <a:r>
              <a:rPr lang="tr-TR" dirty="0" err="1"/>
              <a:t>pada</a:t>
            </a:r>
            <a:r>
              <a:rPr lang="tr-TR" dirty="0"/>
              <a:t> </a:t>
            </a:r>
            <a:r>
              <a:rPr lang="tr-TR" dirty="0" err="1"/>
              <a:t>laporan</a:t>
            </a:r>
            <a:r>
              <a:rPr lang="tr-TR" dirty="0"/>
              <a:t> </a:t>
            </a:r>
            <a:r>
              <a:rPr lang="tr-TR" dirty="0" err="1"/>
              <a:t>pengawas</a:t>
            </a:r>
            <a:r>
              <a:rPr lang="tr-TR" dirty="0"/>
              <a:t> </a:t>
            </a:r>
            <a:r>
              <a:rPr lang="tr-TR" dirty="0" err="1"/>
              <a:t>ujian</a:t>
            </a:r>
            <a:r>
              <a:rPr lang="tr-TR" dirty="0"/>
              <a:t> </a:t>
            </a:r>
            <a:r>
              <a:rPr lang="tr-TR" dirty="0" err="1"/>
              <a:t>mengenai</a:t>
            </a:r>
            <a:r>
              <a:rPr lang="tr-TR" dirty="0"/>
              <a:t> </a:t>
            </a:r>
            <a:r>
              <a:rPr lang="tr-TR" dirty="0" err="1"/>
              <a:t>perilaku</a:t>
            </a:r>
            <a:r>
              <a:rPr lang="tr-TR" dirty="0"/>
              <a:t> </a:t>
            </a:r>
            <a:r>
              <a:rPr lang="tr-TR" dirty="0" err="1"/>
              <a:t>siswa</a:t>
            </a:r>
            <a:r>
              <a:rPr lang="tr-TR" dirty="0"/>
              <a:t>. </a:t>
            </a:r>
            <a:r>
              <a:rPr lang="tr-TR" dirty="0" err="1"/>
              <a:t>Sebelumnya</a:t>
            </a:r>
            <a:r>
              <a:rPr lang="tr-TR" dirty="0"/>
              <a:t>, </a:t>
            </a:r>
            <a:r>
              <a:rPr lang="tr-TR" dirty="0" err="1"/>
              <a:t>banyak</a:t>
            </a:r>
            <a:r>
              <a:rPr lang="tr-TR" dirty="0"/>
              <a:t> </a:t>
            </a:r>
            <a:r>
              <a:rPr lang="tr-TR" dirty="0" err="1"/>
              <a:t>orang</a:t>
            </a:r>
            <a:r>
              <a:rPr lang="tr-TR" dirty="0"/>
              <a:t> </a:t>
            </a:r>
            <a:r>
              <a:rPr lang="tr-TR" dirty="0" err="1"/>
              <a:t>menilai</a:t>
            </a:r>
            <a:r>
              <a:rPr lang="tr-TR" dirty="0"/>
              <a:t> </a:t>
            </a:r>
            <a:r>
              <a:rPr lang="tr-TR" dirty="0" err="1"/>
              <a:t>bahwa</a:t>
            </a:r>
            <a:r>
              <a:rPr lang="tr-TR" dirty="0"/>
              <a:t> </a:t>
            </a:r>
            <a:r>
              <a:rPr lang="tr-TR" dirty="0" err="1"/>
              <a:t>siswa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berprestasi</a:t>
            </a:r>
            <a:r>
              <a:rPr lang="tr-TR" dirty="0"/>
              <a:t> </a:t>
            </a:r>
            <a:r>
              <a:rPr lang="tr-TR" dirty="0" err="1"/>
              <a:t>rendah</a:t>
            </a:r>
            <a:r>
              <a:rPr lang="tr-TR" dirty="0"/>
              <a:t> </a:t>
            </a:r>
            <a:r>
              <a:rPr lang="tr-TR" dirty="0" err="1"/>
              <a:t>cenderung</a:t>
            </a:r>
            <a:r>
              <a:rPr lang="tr-TR" dirty="0"/>
              <a:t> </a:t>
            </a:r>
            <a:r>
              <a:rPr lang="tr-TR" dirty="0" err="1"/>
              <a:t>curang</a:t>
            </a:r>
            <a:r>
              <a:rPr lang="tr-TR" dirty="0"/>
              <a:t> </a:t>
            </a:r>
            <a:r>
              <a:rPr lang="tr-TR" dirty="0" err="1"/>
              <a:t>karena</a:t>
            </a:r>
            <a:r>
              <a:rPr lang="tr-TR" dirty="0"/>
              <a:t> </a:t>
            </a:r>
            <a:r>
              <a:rPr lang="tr-TR" dirty="0" err="1"/>
              <a:t>mereka</a:t>
            </a:r>
            <a:r>
              <a:rPr lang="tr-TR" dirty="0"/>
              <a:t> ingin </a:t>
            </a:r>
            <a:r>
              <a:rPr lang="tr-TR" dirty="0" err="1"/>
              <a:t>merasakan</a:t>
            </a:r>
            <a:r>
              <a:rPr lang="tr-TR" dirty="0"/>
              <a:t> </a:t>
            </a:r>
            <a:r>
              <a:rPr lang="tr-TR" dirty="0" err="1"/>
              <a:t>keuntungan</a:t>
            </a:r>
            <a:r>
              <a:rPr lang="tr-TR" dirty="0"/>
              <a:t> </a:t>
            </a:r>
            <a:r>
              <a:rPr lang="tr-TR" dirty="0" err="1"/>
              <a:t>dari</a:t>
            </a:r>
            <a:r>
              <a:rPr lang="tr-TR" dirty="0"/>
              <a:t> </a:t>
            </a:r>
            <a:r>
              <a:rPr lang="tr-TR" dirty="0" err="1"/>
              <a:t>nilai</a:t>
            </a:r>
            <a:r>
              <a:rPr lang="tr-TR" dirty="0"/>
              <a:t> </a:t>
            </a:r>
            <a:r>
              <a:rPr lang="tr-TR" dirty="0" err="1"/>
              <a:t>tinggi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mereka</a:t>
            </a:r>
            <a:r>
              <a:rPr lang="tr-TR" dirty="0"/>
              <a:t> </a:t>
            </a:r>
            <a:r>
              <a:rPr lang="tr-TR" dirty="0" err="1"/>
              <a:t>dapatkan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 err="1"/>
              <a:t>Namun</a:t>
            </a:r>
            <a:r>
              <a:rPr lang="tr-TR" dirty="0"/>
              <a:t>, </a:t>
            </a:r>
            <a:r>
              <a:rPr lang="tr-TR" dirty="0" err="1"/>
              <a:t>peneliti</a:t>
            </a:r>
            <a:r>
              <a:rPr lang="tr-TR" dirty="0"/>
              <a:t> </a:t>
            </a:r>
            <a:r>
              <a:rPr lang="tr-TR" dirty="0" err="1"/>
              <a:t>dari</a:t>
            </a:r>
            <a:r>
              <a:rPr lang="tr-TR" dirty="0"/>
              <a:t> </a:t>
            </a:r>
            <a:r>
              <a:rPr lang="tr-TR" dirty="0" err="1"/>
              <a:t>University</a:t>
            </a:r>
            <a:r>
              <a:rPr lang="tr-TR" dirty="0"/>
              <a:t> of </a:t>
            </a:r>
            <a:r>
              <a:rPr lang="tr-TR" dirty="0" err="1"/>
              <a:t>Guelph</a:t>
            </a:r>
            <a:r>
              <a:rPr lang="tr-TR" dirty="0"/>
              <a:t> </a:t>
            </a:r>
            <a:r>
              <a:rPr lang="tr-TR" dirty="0" err="1"/>
              <a:t>di</a:t>
            </a:r>
            <a:r>
              <a:rPr lang="tr-TR" dirty="0"/>
              <a:t> </a:t>
            </a:r>
            <a:r>
              <a:rPr lang="tr-TR" dirty="0" err="1"/>
              <a:t>Ontario</a:t>
            </a:r>
            <a:r>
              <a:rPr lang="tr-TR" dirty="0"/>
              <a:t>, Kanada, </a:t>
            </a:r>
            <a:r>
              <a:rPr lang="tr-TR" dirty="0" err="1"/>
              <a:t>menemukan</a:t>
            </a:r>
            <a:r>
              <a:rPr lang="tr-TR" dirty="0"/>
              <a:t> fakta </a:t>
            </a:r>
            <a:r>
              <a:rPr lang="tr-TR" dirty="0" err="1"/>
              <a:t>sebaliknya</a:t>
            </a:r>
            <a:r>
              <a:rPr lang="tr-TR" dirty="0"/>
              <a:t>. Tim </a:t>
            </a:r>
            <a:r>
              <a:rPr lang="tr-TR" dirty="0" err="1"/>
              <a:t>peneliti</a:t>
            </a:r>
            <a:r>
              <a:rPr lang="tr-TR" dirty="0"/>
              <a:t> </a:t>
            </a:r>
            <a:r>
              <a:rPr lang="tr-TR" dirty="0" err="1"/>
              <a:t>mengamati</a:t>
            </a:r>
            <a:r>
              <a:rPr lang="tr-TR" dirty="0"/>
              <a:t> </a:t>
            </a:r>
            <a:r>
              <a:rPr lang="tr-TR" dirty="0" err="1"/>
              <a:t>lebih</a:t>
            </a:r>
            <a:r>
              <a:rPr lang="tr-TR" dirty="0"/>
              <a:t> </a:t>
            </a:r>
            <a:r>
              <a:rPr lang="tr-TR" dirty="0" err="1"/>
              <a:t>dari</a:t>
            </a:r>
            <a:r>
              <a:rPr lang="tr-TR" dirty="0"/>
              <a:t> 3.600 </a:t>
            </a:r>
            <a:r>
              <a:rPr lang="tr-TR" dirty="0" err="1"/>
              <a:t>ujian</a:t>
            </a:r>
            <a:r>
              <a:rPr lang="tr-TR" dirty="0"/>
              <a:t> asli </a:t>
            </a:r>
            <a:r>
              <a:rPr lang="tr-TR" dirty="0" err="1"/>
              <a:t>dari</a:t>
            </a:r>
            <a:r>
              <a:rPr lang="tr-TR" dirty="0"/>
              <a:t> 11 program </a:t>
            </a:r>
            <a:r>
              <a:rPr lang="tr-TR" dirty="0" err="1"/>
              <a:t>Sarjana</a:t>
            </a:r>
            <a:r>
              <a:rPr lang="tr-TR" dirty="0"/>
              <a:t> </a:t>
            </a:r>
            <a:r>
              <a:rPr lang="tr-TR" dirty="0" err="1"/>
              <a:t>Fisiologi</a:t>
            </a:r>
            <a:r>
              <a:rPr lang="tr-TR" dirty="0"/>
              <a:t> </a:t>
            </a:r>
            <a:r>
              <a:rPr lang="tr-TR" dirty="0" err="1"/>
              <a:t>untuk</a:t>
            </a:r>
            <a:r>
              <a:rPr lang="tr-TR" dirty="0"/>
              <a:t> </a:t>
            </a:r>
            <a:r>
              <a:rPr lang="tr-TR" dirty="0" err="1"/>
              <a:t>menentukan</a:t>
            </a:r>
            <a:r>
              <a:rPr lang="tr-TR" dirty="0"/>
              <a:t> </a:t>
            </a:r>
            <a:r>
              <a:rPr lang="tr-TR" dirty="0" err="1"/>
              <a:t>seberapa</a:t>
            </a:r>
            <a:r>
              <a:rPr lang="tr-TR" dirty="0"/>
              <a:t> </a:t>
            </a:r>
            <a:r>
              <a:rPr lang="tr-TR" dirty="0" err="1"/>
              <a:t>sering</a:t>
            </a:r>
            <a:r>
              <a:rPr lang="tr-TR" dirty="0"/>
              <a:t> </a:t>
            </a:r>
            <a:r>
              <a:rPr lang="tr-TR" dirty="0" err="1"/>
              <a:t>kecurangan</a:t>
            </a:r>
            <a:r>
              <a:rPr lang="tr-TR" dirty="0"/>
              <a:t> saat </a:t>
            </a:r>
            <a:r>
              <a:rPr lang="tr-TR" dirty="0" err="1"/>
              <a:t>ujian</a:t>
            </a:r>
            <a:r>
              <a:rPr lang="tr-TR" dirty="0"/>
              <a:t> </a:t>
            </a:r>
            <a:r>
              <a:rPr lang="tr-TR" dirty="0" err="1"/>
              <a:t>dilakukan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 err="1"/>
              <a:t>Mereka</a:t>
            </a:r>
            <a:r>
              <a:rPr lang="tr-TR" dirty="0"/>
              <a:t> </a:t>
            </a:r>
            <a:r>
              <a:rPr lang="tr-TR" dirty="0" err="1"/>
              <a:t>memeriksa</a:t>
            </a:r>
            <a:r>
              <a:rPr lang="tr-TR" dirty="0"/>
              <a:t> 448 </a:t>
            </a:r>
            <a:r>
              <a:rPr lang="tr-TR" dirty="0" err="1"/>
              <a:t>pekerjaan</a:t>
            </a:r>
            <a:r>
              <a:rPr lang="tr-TR" dirty="0"/>
              <a:t> </a:t>
            </a:r>
            <a:r>
              <a:rPr lang="tr-TR" dirty="0" err="1"/>
              <a:t>siswa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diserahkan</a:t>
            </a:r>
            <a:r>
              <a:rPr lang="tr-TR" dirty="0"/>
              <a:t> </a:t>
            </a:r>
            <a:r>
              <a:rPr lang="tr-TR" dirty="0" err="1"/>
              <a:t>ulang</a:t>
            </a:r>
            <a:r>
              <a:rPr lang="tr-TR" dirty="0"/>
              <a:t> </a:t>
            </a:r>
            <a:r>
              <a:rPr lang="tr-TR" dirty="0" err="1"/>
              <a:t>kepada</a:t>
            </a:r>
            <a:r>
              <a:rPr lang="tr-TR" dirty="0"/>
              <a:t> </a:t>
            </a:r>
            <a:r>
              <a:rPr lang="tr-TR" dirty="0" err="1"/>
              <a:t>profesor</a:t>
            </a:r>
            <a:r>
              <a:rPr lang="tr-TR" dirty="0"/>
              <a:t> </a:t>
            </a:r>
            <a:r>
              <a:rPr lang="tr-TR" dirty="0" err="1"/>
              <a:t>ujian</a:t>
            </a:r>
            <a:r>
              <a:rPr lang="tr-TR" dirty="0"/>
              <a:t> </a:t>
            </a:r>
            <a:r>
              <a:rPr lang="tr-TR" dirty="0" err="1"/>
              <a:t>untuk</a:t>
            </a:r>
            <a:r>
              <a:rPr lang="tr-TR" dirty="0"/>
              <a:t> </a:t>
            </a:r>
            <a:r>
              <a:rPr lang="tr-TR" dirty="0" err="1"/>
              <a:t>penambahan</a:t>
            </a:r>
            <a:r>
              <a:rPr lang="tr-TR" dirty="0"/>
              <a:t> </a:t>
            </a:r>
            <a:r>
              <a:rPr lang="tr-TR" dirty="0" err="1"/>
              <a:t>atau</a:t>
            </a:r>
            <a:r>
              <a:rPr lang="tr-TR" dirty="0"/>
              <a:t> </a:t>
            </a:r>
            <a:r>
              <a:rPr lang="tr-TR" dirty="0" err="1"/>
              <a:t>penghapusan</a:t>
            </a:r>
            <a:r>
              <a:rPr lang="tr-TR" dirty="0"/>
              <a:t> </a:t>
            </a:r>
            <a:r>
              <a:rPr lang="tr-TR" dirty="0" err="1"/>
              <a:t>teks</a:t>
            </a:r>
            <a:r>
              <a:rPr lang="tr-TR" dirty="0"/>
              <a:t>, </a:t>
            </a:r>
            <a:r>
              <a:rPr lang="tr-TR" dirty="0" err="1"/>
              <a:t>atau</a:t>
            </a:r>
            <a:r>
              <a:rPr lang="tr-TR" dirty="0"/>
              <a:t> tanda </a:t>
            </a:r>
            <a:r>
              <a:rPr lang="tr-TR" dirty="0" err="1"/>
              <a:t>tambahan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tidak</a:t>
            </a:r>
            <a:r>
              <a:rPr lang="tr-TR" dirty="0"/>
              <a:t> ada </a:t>
            </a:r>
            <a:r>
              <a:rPr lang="tr-TR" dirty="0" err="1"/>
              <a:t>pada</a:t>
            </a:r>
            <a:r>
              <a:rPr lang="tr-TR" dirty="0"/>
              <a:t> </a:t>
            </a:r>
            <a:r>
              <a:rPr lang="tr-TR" dirty="0" err="1"/>
              <a:t>ujian</a:t>
            </a:r>
            <a:r>
              <a:rPr lang="tr-TR" dirty="0"/>
              <a:t> </a:t>
            </a:r>
            <a:r>
              <a:rPr lang="tr-TR" dirty="0" err="1"/>
              <a:t>awal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 err="1"/>
              <a:t>Hasilnya</a:t>
            </a:r>
            <a:r>
              <a:rPr lang="tr-TR" dirty="0"/>
              <a:t>, para </a:t>
            </a:r>
            <a:r>
              <a:rPr lang="tr-TR" dirty="0" err="1"/>
              <a:t>peneliti</a:t>
            </a:r>
            <a:r>
              <a:rPr lang="tr-TR" dirty="0"/>
              <a:t> </a:t>
            </a:r>
            <a:r>
              <a:rPr lang="tr-TR" dirty="0" err="1"/>
              <a:t>menemukan</a:t>
            </a:r>
            <a:r>
              <a:rPr lang="tr-TR" dirty="0"/>
              <a:t> 78 </a:t>
            </a:r>
            <a:r>
              <a:rPr lang="tr-TR" dirty="0" err="1"/>
              <a:t>kasus</a:t>
            </a:r>
            <a:r>
              <a:rPr lang="tr-TR" dirty="0"/>
              <a:t> </a:t>
            </a:r>
            <a:r>
              <a:rPr lang="tr-TR" dirty="0" err="1"/>
              <a:t>kecurangan</a:t>
            </a:r>
            <a:r>
              <a:rPr lang="tr-TR" dirty="0"/>
              <a:t>, </a:t>
            </a:r>
            <a:r>
              <a:rPr lang="tr-TR" dirty="0" err="1"/>
              <a:t>di</a:t>
            </a:r>
            <a:r>
              <a:rPr lang="tr-TR" dirty="0"/>
              <a:t> mana </a:t>
            </a:r>
            <a:r>
              <a:rPr lang="tr-TR" dirty="0" err="1"/>
              <a:t>hampir</a:t>
            </a:r>
            <a:r>
              <a:rPr lang="tr-TR" dirty="0"/>
              <a:t> </a:t>
            </a:r>
            <a:r>
              <a:rPr lang="tr-TR" dirty="0" err="1"/>
              <a:t>setengahnya</a:t>
            </a:r>
            <a:r>
              <a:rPr lang="tr-TR" dirty="0"/>
              <a:t> </a:t>
            </a:r>
            <a:r>
              <a:rPr lang="tr-TR" dirty="0" err="1"/>
              <a:t>dilakukan</a:t>
            </a:r>
            <a:r>
              <a:rPr lang="tr-TR" dirty="0"/>
              <a:t> </a:t>
            </a:r>
            <a:r>
              <a:rPr lang="tr-TR" dirty="0" err="1"/>
              <a:t>oleh</a:t>
            </a:r>
            <a:r>
              <a:rPr lang="tr-TR" dirty="0"/>
              <a:t> "</a:t>
            </a:r>
            <a:r>
              <a:rPr lang="tr-TR" dirty="0" err="1"/>
              <a:t>pelanggar</a:t>
            </a:r>
            <a:r>
              <a:rPr lang="tr-TR" dirty="0"/>
              <a:t> </a:t>
            </a:r>
            <a:r>
              <a:rPr lang="tr-TR" dirty="0" err="1"/>
              <a:t>berulang</a:t>
            </a:r>
            <a:r>
              <a:rPr lang="tr-TR" dirty="0"/>
              <a:t>", </a:t>
            </a:r>
            <a:r>
              <a:rPr lang="tr-TR" dirty="0" err="1"/>
              <a:t>yaitu</a:t>
            </a:r>
            <a:r>
              <a:rPr lang="tr-TR" dirty="0"/>
              <a:t> </a:t>
            </a:r>
            <a:r>
              <a:rPr lang="tr-TR" dirty="0" err="1"/>
              <a:t>siswa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telah</a:t>
            </a:r>
            <a:r>
              <a:rPr lang="tr-TR" dirty="0"/>
              <a:t> </a:t>
            </a:r>
            <a:r>
              <a:rPr lang="tr-TR" dirty="0" err="1"/>
              <a:t>melakukan</a:t>
            </a:r>
            <a:r>
              <a:rPr lang="tr-TR" dirty="0"/>
              <a:t> </a:t>
            </a:r>
            <a:r>
              <a:rPr lang="tr-TR" dirty="0" err="1"/>
              <a:t>kecurangan</a:t>
            </a:r>
            <a:r>
              <a:rPr lang="tr-TR" dirty="0"/>
              <a:t> </a:t>
            </a:r>
            <a:r>
              <a:rPr lang="tr-TR" dirty="0" err="1"/>
              <a:t>pada</a:t>
            </a:r>
            <a:r>
              <a:rPr lang="tr-TR" dirty="0"/>
              <a:t> </a:t>
            </a:r>
            <a:r>
              <a:rPr lang="tr-TR" dirty="0" err="1"/>
              <a:t>lebih</a:t>
            </a:r>
            <a:r>
              <a:rPr lang="tr-TR" dirty="0"/>
              <a:t> </a:t>
            </a:r>
            <a:r>
              <a:rPr lang="tr-TR" dirty="0" err="1"/>
              <a:t>dari</a:t>
            </a:r>
            <a:r>
              <a:rPr lang="tr-TR" dirty="0"/>
              <a:t> </a:t>
            </a:r>
            <a:r>
              <a:rPr lang="tr-TR" dirty="0" err="1"/>
              <a:t>satu</a:t>
            </a:r>
            <a:r>
              <a:rPr lang="tr-TR" dirty="0"/>
              <a:t> </a:t>
            </a:r>
            <a:r>
              <a:rPr lang="tr-TR" dirty="0" err="1"/>
              <a:t>tes</a:t>
            </a:r>
            <a:r>
              <a:rPr lang="tr-TR" dirty="0"/>
              <a:t> selama masa </a:t>
            </a:r>
            <a:r>
              <a:rPr lang="tr-TR" dirty="0" err="1"/>
              <a:t>studi</a:t>
            </a:r>
            <a:r>
              <a:rPr lang="tr-TR" dirty="0"/>
              <a:t>. </a:t>
            </a:r>
            <a:r>
              <a:rPr lang="tr-TR" dirty="0" err="1"/>
              <a:t>Perbedaan</a:t>
            </a:r>
            <a:r>
              <a:rPr lang="tr-TR" dirty="0"/>
              <a:t> </a:t>
            </a:r>
            <a:r>
              <a:rPr lang="tr-TR" dirty="0" err="1"/>
              <a:t>kecurangan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dilakukan</a:t>
            </a:r>
            <a:r>
              <a:rPr lang="tr-TR" dirty="0"/>
              <a:t> </a:t>
            </a:r>
            <a:r>
              <a:rPr lang="tr-TR" dirty="0" err="1"/>
              <a:t>antara</a:t>
            </a:r>
            <a:r>
              <a:rPr lang="tr-TR" dirty="0"/>
              <a:t> </a:t>
            </a:r>
            <a:r>
              <a:rPr lang="tr-TR" dirty="0" err="1"/>
              <a:t>laki-laki</a:t>
            </a:r>
            <a:r>
              <a:rPr lang="tr-TR" dirty="0"/>
              <a:t> dan </a:t>
            </a:r>
            <a:r>
              <a:rPr lang="tr-TR" dirty="0" err="1"/>
              <a:t>perempuan</a:t>
            </a:r>
            <a:r>
              <a:rPr lang="tr-TR" dirty="0"/>
              <a:t> </a:t>
            </a:r>
            <a:r>
              <a:rPr lang="tr-TR" dirty="0" err="1"/>
              <a:t>juga</a:t>
            </a:r>
            <a:r>
              <a:rPr lang="tr-TR" dirty="0"/>
              <a:t> </a:t>
            </a:r>
            <a:r>
              <a:rPr lang="tr-TR" dirty="0" err="1"/>
              <a:t>tidak</a:t>
            </a:r>
            <a:r>
              <a:rPr lang="tr-TR" dirty="0"/>
              <a:t> </a:t>
            </a:r>
            <a:r>
              <a:rPr lang="tr-TR" dirty="0" err="1"/>
              <a:t>signifikan</a:t>
            </a:r>
            <a:r>
              <a:rPr lang="tr-TR" dirty="0"/>
              <a:t>. Dua </a:t>
            </a:r>
            <a:r>
              <a:rPr lang="tr-TR" dirty="0" err="1"/>
              <a:t>pertiga</a:t>
            </a:r>
            <a:r>
              <a:rPr lang="tr-TR" dirty="0"/>
              <a:t> </a:t>
            </a:r>
            <a:r>
              <a:rPr lang="tr-TR" dirty="0" err="1"/>
              <a:t>kasus</a:t>
            </a:r>
            <a:r>
              <a:rPr lang="tr-TR" dirty="0"/>
              <a:t> </a:t>
            </a:r>
            <a:r>
              <a:rPr lang="tr-TR" dirty="0" err="1"/>
              <a:t>kecurangan</a:t>
            </a:r>
            <a:r>
              <a:rPr lang="tr-TR" dirty="0"/>
              <a:t> </a:t>
            </a:r>
            <a:r>
              <a:rPr lang="tr-TR" dirty="0" err="1"/>
              <a:t>teridentifikasi</a:t>
            </a:r>
            <a:r>
              <a:rPr lang="tr-TR" dirty="0"/>
              <a:t> </a:t>
            </a:r>
            <a:r>
              <a:rPr lang="tr-TR" dirty="0" err="1"/>
              <a:t>dalam</a:t>
            </a:r>
            <a:r>
              <a:rPr lang="tr-TR" dirty="0"/>
              <a:t> </a:t>
            </a:r>
            <a:r>
              <a:rPr lang="tr-TR" dirty="0" err="1"/>
              <a:t>kelas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kompetitif.</a:t>
            </a:r>
          </a:p>
          <a:p>
            <a:pPr marL="0" indent="0">
              <a:buNone/>
            </a:pPr>
            <a:r>
              <a:rPr lang="tr-TR" dirty="0"/>
              <a:t>"</a:t>
            </a:r>
            <a:r>
              <a:rPr lang="tr-TR" dirty="0" err="1"/>
              <a:t>Hasil</a:t>
            </a:r>
            <a:r>
              <a:rPr lang="tr-TR" dirty="0"/>
              <a:t> </a:t>
            </a:r>
            <a:r>
              <a:rPr lang="tr-TR" dirty="0" err="1"/>
              <a:t>kami</a:t>
            </a:r>
            <a:r>
              <a:rPr lang="tr-TR" dirty="0"/>
              <a:t> </a:t>
            </a:r>
            <a:r>
              <a:rPr lang="tr-TR" dirty="0" err="1"/>
              <a:t>menunjukkan</a:t>
            </a:r>
            <a:r>
              <a:rPr lang="tr-TR" dirty="0"/>
              <a:t> </a:t>
            </a:r>
            <a:r>
              <a:rPr lang="tr-TR" dirty="0" err="1"/>
              <a:t>bahwa</a:t>
            </a:r>
            <a:r>
              <a:rPr lang="tr-TR" dirty="0"/>
              <a:t> </a:t>
            </a:r>
            <a:r>
              <a:rPr lang="tr-TR" dirty="0" err="1"/>
              <a:t>siswa</a:t>
            </a:r>
            <a:r>
              <a:rPr lang="tr-TR" dirty="0"/>
              <a:t> </a:t>
            </a:r>
            <a:r>
              <a:rPr lang="tr-TR" dirty="0" err="1"/>
              <a:t>berprestasi</a:t>
            </a:r>
            <a:r>
              <a:rPr lang="tr-TR" dirty="0"/>
              <a:t> </a:t>
            </a:r>
            <a:r>
              <a:rPr lang="tr-TR" dirty="0" err="1"/>
              <a:t>tinggi</a:t>
            </a:r>
            <a:r>
              <a:rPr lang="tr-TR" dirty="0"/>
              <a:t> </a:t>
            </a:r>
            <a:r>
              <a:rPr lang="tr-TR" dirty="0" err="1"/>
              <a:t>sebagai</a:t>
            </a:r>
            <a:r>
              <a:rPr lang="tr-TR" dirty="0"/>
              <a:t> </a:t>
            </a:r>
            <a:r>
              <a:rPr lang="tr-TR" dirty="0" err="1"/>
              <a:t>kelompok</a:t>
            </a:r>
            <a:r>
              <a:rPr lang="tr-TR" dirty="0"/>
              <a:t> </a:t>
            </a:r>
            <a:r>
              <a:rPr lang="tr-TR" dirty="0" err="1"/>
              <a:t>tertentu</a:t>
            </a:r>
            <a:r>
              <a:rPr lang="tr-TR" dirty="0"/>
              <a:t> </a:t>
            </a:r>
            <a:r>
              <a:rPr lang="tr-TR" dirty="0" err="1"/>
              <a:t>cenderung</a:t>
            </a:r>
            <a:r>
              <a:rPr lang="tr-TR" dirty="0"/>
              <a:t> </a:t>
            </a:r>
            <a:r>
              <a:rPr lang="tr-TR" dirty="0" err="1"/>
              <a:t>lebih</a:t>
            </a:r>
            <a:r>
              <a:rPr lang="tr-TR" dirty="0"/>
              <a:t> </a:t>
            </a:r>
            <a:r>
              <a:rPr lang="tr-TR" dirty="0" err="1"/>
              <a:t>mungkin</a:t>
            </a:r>
            <a:r>
              <a:rPr lang="tr-TR" dirty="0"/>
              <a:t> </a:t>
            </a:r>
            <a:r>
              <a:rPr lang="tr-TR" dirty="0" err="1"/>
              <a:t>melakukan</a:t>
            </a:r>
            <a:r>
              <a:rPr lang="tr-TR" dirty="0"/>
              <a:t> </a:t>
            </a:r>
            <a:r>
              <a:rPr lang="tr-TR" dirty="0" err="1"/>
              <a:t>tindakan</a:t>
            </a:r>
            <a:r>
              <a:rPr lang="tr-TR" dirty="0"/>
              <a:t> ini dan </a:t>
            </a:r>
            <a:r>
              <a:rPr lang="tr-TR" dirty="0" err="1"/>
              <a:t>tidak</a:t>
            </a:r>
            <a:r>
              <a:rPr lang="tr-TR" dirty="0"/>
              <a:t> </a:t>
            </a:r>
            <a:r>
              <a:rPr lang="tr-TR" dirty="0" err="1"/>
              <a:t>menunjukkan</a:t>
            </a:r>
            <a:r>
              <a:rPr lang="tr-TR" dirty="0"/>
              <a:t> </a:t>
            </a:r>
            <a:r>
              <a:rPr lang="tr-TR" dirty="0" err="1"/>
              <a:t>indikasi</a:t>
            </a:r>
            <a:r>
              <a:rPr lang="tr-TR" dirty="0"/>
              <a:t> </a:t>
            </a:r>
            <a:r>
              <a:rPr lang="tr-TR" dirty="0" err="1"/>
              <a:t>bahwa</a:t>
            </a:r>
            <a:r>
              <a:rPr lang="tr-TR" dirty="0"/>
              <a:t> </a:t>
            </a:r>
            <a:r>
              <a:rPr lang="tr-TR" dirty="0" err="1"/>
              <a:t>laki-laki</a:t>
            </a:r>
            <a:r>
              <a:rPr lang="tr-TR" dirty="0"/>
              <a:t> </a:t>
            </a:r>
            <a:r>
              <a:rPr lang="tr-TR" dirty="0" err="1"/>
              <a:t>lebih</a:t>
            </a:r>
            <a:r>
              <a:rPr lang="tr-TR" dirty="0"/>
              <a:t> </a:t>
            </a:r>
            <a:r>
              <a:rPr lang="tr-TR" dirty="0" err="1"/>
              <a:t>sering</a:t>
            </a:r>
            <a:r>
              <a:rPr lang="tr-TR" dirty="0"/>
              <a:t> </a:t>
            </a:r>
            <a:r>
              <a:rPr lang="tr-TR" dirty="0" err="1"/>
              <a:t>melakukan</a:t>
            </a:r>
            <a:r>
              <a:rPr lang="tr-TR" dirty="0"/>
              <a:t> </a:t>
            </a:r>
            <a:r>
              <a:rPr lang="tr-TR" dirty="0" err="1"/>
              <a:t>kecurangan</a:t>
            </a:r>
            <a:r>
              <a:rPr lang="tr-TR" dirty="0"/>
              <a:t> </a:t>
            </a:r>
            <a:r>
              <a:rPr lang="tr-TR" dirty="0" err="1"/>
              <a:t>daripada</a:t>
            </a:r>
            <a:r>
              <a:rPr lang="tr-TR" dirty="0"/>
              <a:t> </a:t>
            </a:r>
            <a:r>
              <a:rPr lang="tr-TR" dirty="0" err="1"/>
              <a:t>perempuan</a:t>
            </a:r>
            <a:r>
              <a:rPr lang="tr-TR" dirty="0"/>
              <a:t>. Hal ini </a:t>
            </a:r>
            <a:r>
              <a:rPr lang="tr-TR" dirty="0" err="1"/>
              <a:t>bertentangan</a:t>
            </a:r>
            <a:r>
              <a:rPr lang="tr-TR" dirty="0"/>
              <a:t> </a:t>
            </a:r>
            <a:r>
              <a:rPr lang="tr-TR" dirty="0" err="1"/>
              <a:t>dengan</a:t>
            </a:r>
            <a:r>
              <a:rPr lang="tr-TR" dirty="0"/>
              <a:t> </a:t>
            </a:r>
            <a:r>
              <a:rPr lang="tr-TR" dirty="0" err="1"/>
              <a:t>banyak</a:t>
            </a:r>
            <a:r>
              <a:rPr lang="tr-TR" dirty="0"/>
              <a:t> </a:t>
            </a:r>
            <a:r>
              <a:rPr lang="tr-TR" dirty="0" err="1"/>
              <a:t>literatur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mengatakan</a:t>
            </a:r>
            <a:r>
              <a:rPr lang="tr-TR" dirty="0"/>
              <a:t> </a:t>
            </a:r>
            <a:r>
              <a:rPr lang="tr-TR" dirty="0" err="1"/>
              <a:t>bahwa</a:t>
            </a:r>
            <a:r>
              <a:rPr lang="tr-TR" dirty="0"/>
              <a:t> </a:t>
            </a:r>
            <a:r>
              <a:rPr lang="tr-TR" dirty="0" err="1"/>
              <a:t>laki-laki</a:t>
            </a:r>
            <a:r>
              <a:rPr lang="tr-TR" dirty="0"/>
              <a:t> </a:t>
            </a:r>
            <a:r>
              <a:rPr lang="tr-TR" dirty="0" err="1"/>
              <a:t>lebih</a:t>
            </a:r>
            <a:r>
              <a:rPr lang="tr-TR" dirty="0"/>
              <a:t> </a:t>
            </a:r>
            <a:r>
              <a:rPr lang="tr-TR" dirty="0" err="1"/>
              <a:t>sering</a:t>
            </a:r>
            <a:r>
              <a:rPr lang="tr-TR" dirty="0"/>
              <a:t> </a:t>
            </a:r>
            <a:r>
              <a:rPr lang="tr-TR" dirty="0" err="1"/>
              <a:t>melakukan</a:t>
            </a:r>
            <a:r>
              <a:rPr lang="tr-TR" dirty="0"/>
              <a:t> </a:t>
            </a:r>
            <a:r>
              <a:rPr lang="tr-TR" dirty="0" err="1"/>
              <a:t>kecurangan</a:t>
            </a:r>
            <a:r>
              <a:rPr lang="tr-TR" dirty="0"/>
              <a:t> </a:t>
            </a:r>
            <a:r>
              <a:rPr lang="tr-TR" dirty="0" err="1"/>
              <a:t>daripada</a:t>
            </a:r>
            <a:r>
              <a:rPr lang="tr-TR" dirty="0"/>
              <a:t> </a:t>
            </a:r>
            <a:r>
              <a:rPr lang="tr-TR" dirty="0" err="1"/>
              <a:t>perempuan</a:t>
            </a:r>
            <a:r>
              <a:rPr lang="tr-TR" dirty="0"/>
              <a:t>," </a:t>
            </a:r>
            <a:r>
              <a:rPr lang="tr-TR" dirty="0" err="1"/>
              <a:t>tulis</a:t>
            </a:r>
            <a:r>
              <a:rPr lang="tr-TR" dirty="0"/>
              <a:t> </a:t>
            </a:r>
            <a:r>
              <a:rPr lang="tr-TR" dirty="0" err="1"/>
              <a:t>peneliti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(</a:t>
            </a:r>
            <a:r>
              <a:rPr lang="tr-TR" i="1" dirty="0" err="1"/>
              <a:t>Citra</a:t>
            </a:r>
            <a:r>
              <a:rPr lang="tr-TR" i="1" dirty="0"/>
              <a:t> </a:t>
            </a:r>
            <a:r>
              <a:rPr lang="tr-TR" i="1" dirty="0" err="1"/>
              <a:t>Anastasia</a:t>
            </a:r>
            <a:r>
              <a:rPr lang="tr-TR" i="1" dirty="0"/>
              <a:t>. </a:t>
            </a:r>
            <a:r>
              <a:rPr lang="tr-TR" i="1" dirty="0" err="1"/>
              <a:t>Sumber</a:t>
            </a:r>
            <a:r>
              <a:rPr lang="tr-TR" i="1" dirty="0"/>
              <a:t>: </a:t>
            </a:r>
            <a:r>
              <a:rPr lang="tr-TR" i="1" dirty="0" err="1"/>
              <a:t>Science</a:t>
            </a:r>
            <a:r>
              <a:rPr lang="tr-TR" i="1" dirty="0"/>
              <a:t> Daily</a:t>
            </a:r>
            <a:r>
              <a:rPr lang="tr-TR" dirty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Nationalgeographic</a:t>
            </a:r>
            <a:r>
              <a:rPr lang="en-US" dirty="0" smtClean="0"/>
              <a:t>, 25 </a:t>
            </a:r>
            <a:r>
              <a:rPr lang="en-US" dirty="0" err="1" smtClean="0"/>
              <a:t>Agst</a:t>
            </a:r>
            <a:r>
              <a:rPr lang="en-US" dirty="0" smtClean="0"/>
              <a:t>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1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5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Media Daring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redaksi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model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.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masing2 media. </a:t>
            </a:r>
          </a:p>
          <a:p>
            <a:r>
              <a:rPr lang="en-US" dirty="0" err="1" smtClean="0"/>
              <a:t>Jurnalisme</a:t>
            </a:r>
            <a:r>
              <a:rPr lang="en-US" dirty="0" smtClean="0"/>
              <a:t> daring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media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konvensional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, </a:t>
            </a:r>
            <a:r>
              <a:rPr lang="en-US" dirty="0" err="1" smtClean="0"/>
              <a:t>stasiun</a:t>
            </a:r>
            <a:r>
              <a:rPr lang="en-US" dirty="0" smtClean="0"/>
              <a:t> radio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Maksimalisasi</a:t>
            </a:r>
            <a:r>
              <a:rPr lang="en-US" dirty="0" smtClean="0"/>
              <a:t> internet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digital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keharusan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26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Media Daring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.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Microsoft 8 </a:t>
            </a:r>
            <a:r>
              <a:rPr lang="en-US" dirty="0" err="1" smtClean="0"/>
              <a:t>detik</a:t>
            </a:r>
            <a:r>
              <a:rPr lang="en-US" dirty="0" smtClean="0"/>
              <a:t> per </a:t>
            </a:r>
            <a:r>
              <a:rPr lang="en-US" dirty="0" err="1" smtClean="0"/>
              <a:t>laman</a:t>
            </a:r>
            <a:r>
              <a:rPr lang="en-US" dirty="0" smtClean="0"/>
              <a:t> (2015), 12 </a:t>
            </a:r>
            <a:r>
              <a:rPr lang="en-US" dirty="0" err="1" smtClean="0"/>
              <a:t>detik</a:t>
            </a:r>
            <a:r>
              <a:rPr lang="en-US" dirty="0" smtClean="0"/>
              <a:t> per </a:t>
            </a:r>
            <a:r>
              <a:rPr lang="en-US" dirty="0" err="1" smtClean="0"/>
              <a:t>laman</a:t>
            </a:r>
            <a:r>
              <a:rPr lang="en-US" dirty="0" smtClean="0"/>
              <a:t> (2000)</a:t>
            </a:r>
          </a:p>
          <a:p>
            <a:r>
              <a:rPr lang="en-US" dirty="0"/>
              <a:t>How Users Read on Web</a:t>
            </a:r>
            <a:r>
              <a:rPr lang="en-US" dirty="0" smtClean="0"/>
              <a:t>? “They </a:t>
            </a:r>
            <a:r>
              <a:rPr lang="en-US" dirty="0"/>
              <a:t>don't. People rarely read Web pages word by word; instead, they scan the page, picking out individual words and sentences</a:t>
            </a:r>
            <a:r>
              <a:rPr lang="en-US" dirty="0" smtClean="0"/>
              <a:t>.” (</a:t>
            </a:r>
            <a:r>
              <a:rPr lang="en-US" dirty="0" err="1" smtClean="0"/>
              <a:t>Jakob</a:t>
            </a:r>
            <a:r>
              <a:rPr lang="en-US" dirty="0" smtClean="0"/>
              <a:t> Nielsen &amp; John </a:t>
            </a:r>
            <a:r>
              <a:rPr lang="en-US" dirty="0" err="1" smtClean="0"/>
              <a:t>Morkes</a:t>
            </a:r>
            <a:r>
              <a:rPr lang="en-US" dirty="0" smtClean="0"/>
              <a:t>, 1997)</a:t>
            </a:r>
          </a:p>
          <a:p>
            <a:r>
              <a:rPr lang="en-US" dirty="0"/>
              <a:t>Studies of how users read on the Web found that they do not actually read: instead, they scan the text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Tantangannya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en-US" dirty="0" err="1" smtClean="0"/>
              <a:t>menghadirkan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inovatif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54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menyunting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Melek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.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multimedia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.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tautan</a:t>
            </a:r>
            <a:r>
              <a:rPr lang="en-US" dirty="0" smtClean="0"/>
              <a:t> (link), </a:t>
            </a:r>
            <a:r>
              <a:rPr lang="en-US" dirty="0" err="1" smtClean="0"/>
              <a:t>menambahkan</a:t>
            </a:r>
            <a:r>
              <a:rPr lang="en-US" dirty="0" smtClean="0"/>
              <a:t> data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, </a:t>
            </a:r>
            <a:r>
              <a:rPr lang="en-US" dirty="0" err="1" smtClean="0"/>
              <a:t>infografik</a:t>
            </a:r>
            <a:r>
              <a:rPr lang="en-US" dirty="0" smtClean="0"/>
              <a:t>, video, </a:t>
            </a:r>
            <a:r>
              <a:rPr lang="en-US" dirty="0" err="1" smtClean="0"/>
              <a:t>dsb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sensitivitas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visual. </a:t>
            </a:r>
            <a:r>
              <a:rPr lang="en-US" dirty="0" err="1" smtClean="0"/>
              <a:t>Kenapa</a:t>
            </a:r>
            <a:r>
              <a:rPr lang="en-US" dirty="0" smtClean="0"/>
              <a:t>?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audience.  </a:t>
            </a:r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tempo yang </a:t>
            </a:r>
            <a:r>
              <a:rPr lang="en-US" dirty="0" err="1" smtClean="0"/>
              <a:t>cepat</a:t>
            </a:r>
            <a:r>
              <a:rPr lang="en-US" dirty="0" smtClean="0"/>
              <a:t>. Ada media yang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10 kali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sehari</a:t>
            </a:r>
            <a:r>
              <a:rPr lang="en-US" dirty="0" smtClean="0"/>
              <a:t>, 15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media masing2.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49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MERENCANAKAN KONTEN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Proses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endParaRPr lang="en-US" dirty="0" smtClean="0"/>
          </a:p>
          <a:p>
            <a:r>
              <a:rPr lang="en-US" dirty="0" err="1"/>
              <a:t>M</a:t>
            </a:r>
            <a:r>
              <a:rPr lang="en-US" dirty="0" err="1" smtClean="0"/>
              <a:t>enentukan</a:t>
            </a:r>
            <a:r>
              <a:rPr lang="en-US" dirty="0" smtClean="0"/>
              <a:t> </a:t>
            </a:r>
            <a:r>
              <a:rPr lang="en-US" dirty="0" err="1" smtClean="0"/>
              <a:t>narasumber</a:t>
            </a:r>
            <a:r>
              <a:rPr lang="en-US" dirty="0" smtClean="0"/>
              <a:t>, </a:t>
            </a:r>
            <a:r>
              <a:rPr lang="en-US" dirty="0" err="1" smtClean="0"/>
              <a:t>riset</a:t>
            </a:r>
            <a:r>
              <a:rPr lang="en-US" dirty="0" smtClean="0"/>
              <a:t> data,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322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 PENULISAN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jurnalisme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 shorter the better.</a:t>
            </a:r>
          </a:p>
          <a:p>
            <a:pPr lvl="1"/>
            <a:r>
              <a:rPr lang="en-US" dirty="0" smtClean="0"/>
              <a:t>Make every word count. </a:t>
            </a:r>
          </a:p>
          <a:p>
            <a:pPr lvl="1"/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(engagement)</a:t>
            </a:r>
          </a:p>
          <a:p>
            <a:pPr lvl="1"/>
            <a:r>
              <a:rPr lang="en-US" dirty="0" smtClean="0"/>
              <a:t>Finish the process: Review and edit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RUJUKAN EYD, ISTILAH: </a:t>
            </a:r>
          </a:p>
          <a:p>
            <a:r>
              <a:rPr lang="pl-PL" dirty="0" err="1"/>
              <a:t>https</a:t>
            </a:r>
            <a:r>
              <a:rPr lang="pl-PL" dirty="0"/>
              <a:t>://</a:t>
            </a:r>
            <a:r>
              <a:rPr lang="pl-PL" dirty="0" err="1"/>
              <a:t>kbbi.kemdikbud.go.id</a:t>
            </a:r>
            <a:r>
              <a:rPr lang="pl-PL" dirty="0"/>
              <a:t>/</a:t>
            </a:r>
            <a:r>
              <a:rPr lang="pl-PL" dirty="0" err="1"/>
              <a:t>entri</a:t>
            </a:r>
            <a:r>
              <a:rPr lang="pl-PL" dirty="0"/>
              <a:t>/</a:t>
            </a:r>
            <a:r>
              <a:rPr lang="pl-PL" dirty="0" err="1"/>
              <a:t>daring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07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err="1" smtClean="0"/>
              <a:t>Kebaruan</a:t>
            </a:r>
            <a:r>
              <a:rPr lang="en-US" dirty="0" smtClean="0"/>
              <a:t> (Timeliness)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Pengaruh</a:t>
            </a:r>
            <a:r>
              <a:rPr lang="en-US" dirty="0" smtClean="0"/>
              <a:t> (Impact)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Relevansi</a:t>
            </a:r>
            <a:r>
              <a:rPr lang="en-US" dirty="0" smtClean="0"/>
              <a:t> (Relevance)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Konflik</a:t>
            </a:r>
            <a:r>
              <a:rPr lang="en-US" dirty="0" smtClean="0"/>
              <a:t> (Conflict)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Popularitas</a:t>
            </a:r>
            <a:r>
              <a:rPr lang="en-US" dirty="0" smtClean="0"/>
              <a:t> (Prominence)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Emosi</a:t>
            </a:r>
            <a:r>
              <a:rPr lang="en-US" dirty="0" smtClean="0"/>
              <a:t> (Human Interest)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Ketidakwajaran</a:t>
            </a:r>
            <a:r>
              <a:rPr lang="en-US" dirty="0" smtClean="0"/>
              <a:t> (Unusualness)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Kedekatan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(Proximity)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13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7037" b="27037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66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248</TotalTime>
  <Words>936</Words>
  <Application>Microsoft Macintosh PowerPoint</Application>
  <PresentationFormat>On-screen Show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jURNALISME DARING</vt:lpstr>
      <vt:lpstr>PowerPoint Presentation</vt:lpstr>
      <vt:lpstr>Karakteristik Media Daring</vt:lpstr>
      <vt:lpstr>Karakteristik Khalayak Media Daring</vt:lpstr>
      <vt:lpstr>Tuntutan Terhadap Jurnalis</vt:lpstr>
      <vt:lpstr>MERENCANAKAN KONTEN </vt:lpstr>
      <vt:lpstr>TEKNIK PENULISAN</vt:lpstr>
      <vt:lpstr>NEWS VALUE</vt:lpstr>
      <vt:lpstr>PowerPoint Presentation</vt:lpstr>
      <vt:lpstr>Novelty (Kebaruan)</vt:lpstr>
      <vt:lpstr>Konflik</vt:lpstr>
      <vt:lpstr>Pengaruh (Impact)</vt:lpstr>
      <vt:lpstr>Popularitas (prominence)</vt:lpstr>
      <vt:lpstr>Emosi (Human Interest)</vt:lpstr>
      <vt:lpstr>Ketidaklaziman (unusualness)</vt:lpstr>
      <vt:lpstr>Relevansi</vt:lpstr>
      <vt:lpstr>Kedekatan Jarak (Proximity)</vt:lpstr>
      <vt:lpstr> Ternyata, Siswa Berprestasi Tinggi Cenderung Curang Saat Ujian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20</cp:revision>
  <dcterms:created xsi:type="dcterms:W3CDTF">2017-09-27T12:45:52Z</dcterms:created>
  <dcterms:modified xsi:type="dcterms:W3CDTF">2017-10-05T03:13:59Z</dcterms:modified>
</cp:coreProperties>
</file>