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07" r:id="rId2"/>
    <p:sldId id="308" r:id="rId3"/>
    <p:sldId id="282" r:id="rId4"/>
    <p:sldId id="284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3" r:id="rId14"/>
    <p:sldId id="304" r:id="rId15"/>
    <p:sldId id="305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E5B0B3-41A6-4D1A-B59B-E3B272691AFF}" type="doc">
      <dgm:prSet loTypeId="urn:microsoft.com/office/officeart/2005/8/layout/cycle2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C3BA6B24-0BFD-43E2-94B5-BB80AFD5E4B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Program </a:t>
          </a:r>
          <a:r>
            <a:rPr lang="en-US" dirty="0" err="1" smtClean="0">
              <a:solidFill>
                <a:schemeClr val="tx1"/>
              </a:solidFill>
            </a:rPr>
            <a:t>berita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teresterial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121F4120-AEBA-43DA-A6C9-C1E72A4FF484}" type="parTrans" cxnId="{2528EA42-C6D2-45B1-A12F-7EEC6D3E62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7759A62-27B8-4CA9-841E-2781C81C1EBB}" type="sibTrans" cxnId="{2528EA42-C6D2-45B1-A12F-7EEC6D3E62B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90A9BA2-6BFF-413E-A143-62113BEC5E6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Memastikan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Kesiapan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Perlengkapan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Teknis</a:t>
          </a:r>
          <a:endParaRPr lang="en-US" dirty="0">
            <a:solidFill>
              <a:schemeClr val="tx1"/>
            </a:solidFill>
          </a:endParaRPr>
        </a:p>
      </dgm:t>
    </dgm:pt>
    <dgm:pt modelId="{4AE257E3-0DBA-4C86-9EB9-8138189606FA}" type="parTrans" cxnId="{D76CD299-696E-4BD6-8790-F9DE8D0A00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6BF999-B223-40F6-9A5D-A24B286EA8D9}" type="sibTrans" cxnId="{D76CD299-696E-4BD6-8790-F9DE8D0A000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6E35833-AD50-4036-A9E1-9FA7FD619770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Memastikan</a:t>
          </a:r>
          <a:r>
            <a:rPr lang="en-US" dirty="0" smtClean="0">
              <a:solidFill>
                <a:schemeClr val="tx1"/>
              </a:solidFill>
            </a:rPr>
            <a:t> Rundown</a:t>
          </a:r>
          <a:endParaRPr lang="en-US" dirty="0">
            <a:solidFill>
              <a:schemeClr val="tx1"/>
            </a:solidFill>
          </a:endParaRPr>
        </a:p>
      </dgm:t>
    </dgm:pt>
    <dgm:pt modelId="{8B07332B-B462-4C60-AF20-34FAC13B74C4}" type="parTrans" cxnId="{B334367B-1553-4E93-A1AC-B357E86712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BBA0B4A-5356-48A7-9EE7-C76C40B6DF00}" type="sibTrans" cxnId="{B334367B-1553-4E93-A1AC-B357E86712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E6A87C-7190-4B6E-BB75-F25FBBD1AED6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Memastikan</a:t>
          </a:r>
          <a:r>
            <a:rPr lang="en-US" dirty="0" smtClean="0">
              <a:solidFill>
                <a:schemeClr val="tx1"/>
              </a:solidFill>
            </a:rPr>
            <a:t> Backdrop</a:t>
          </a:r>
          <a:endParaRPr lang="en-US" dirty="0">
            <a:solidFill>
              <a:schemeClr val="tx1"/>
            </a:solidFill>
          </a:endParaRPr>
        </a:p>
      </dgm:t>
    </dgm:pt>
    <dgm:pt modelId="{19021D81-0635-4115-83D9-B6EAFD0FFABA}" type="parTrans" cxnId="{A4D1141A-46F9-4820-AE9E-E3EA08E635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B50866-7FC2-4AF8-8DAF-A90D921E89FB}" type="sibTrans" cxnId="{A4D1141A-46F9-4820-AE9E-E3EA08E6354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AA121FD-D90E-47DA-B109-7A3863ADD211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Merancang</a:t>
          </a:r>
          <a:r>
            <a:rPr lang="en-US" dirty="0" smtClean="0">
              <a:solidFill>
                <a:schemeClr val="tx1"/>
              </a:solidFill>
            </a:rPr>
            <a:t> Floor Plan</a:t>
          </a:r>
          <a:endParaRPr lang="en-US" dirty="0">
            <a:solidFill>
              <a:schemeClr val="tx1"/>
            </a:solidFill>
          </a:endParaRPr>
        </a:p>
      </dgm:t>
    </dgm:pt>
    <dgm:pt modelId="{B35D77F7-75BE-4D81-83BF-19AF367FE3BE}" type="parTrans" cxnId="{80058563-1909-45D9-A330-F10874D6FB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74DA45D-6D90-43BC-8667-46F5BC2FD547}" type="sibTrans" cxnId="{80058563-1909-45D9-A330-F10874D6FBE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ED86F5C-C290-49E2-9646-F4D30A65CF0C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Merancang</a:t>
          </a:r>
          <a:r>
            <a:rPr lang="en-US" dirty="0" smtClean="0">
              <a:solidFill>
                <a:schemeClr val="tx1"/>
              </a:solidFill>
            </a:rPr>
            <a:t> Opening/Closing Set</a:t>
          </a:r>
          <a:endParaRPr lang="en-US" dirty="0">
            <a:solidFill>
              <a:schemeClr val="tx1"/>
            </a:solidFill>
          </a:endParaRPr>
        </a:p>
      </dgm:t>
    </dgm:pt>
    <dgm:pt modelId="{AB13B4DE-0F67-49D9-952A-9774E738B59F}" type="parTrans" cxnId="{37CA0C7A-6135-4B96-974E-69752A8E60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6B406C7-105E-493C-8548-A3056F608AC3}" type="sibTrans" cxnId="{37CA0C7A-6135-4B96-974E-69752A8E606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AE4B42-4052-46D6-9E21-4B3F891EBC0F}" type="pres">
      <dgm:prSet presAssocID="{1AE5B0B3-41A6-4D1A-B59B-E3B272691A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6FAC4-348F-43DF-A972-59ABBCC92B40}" type="pres">
      <dgm:prSet presAssocID="{C3BA6B24-0BFD-43E2-94B5-BB80AFD5E4B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E74EA-C077-4E7C-83B0-38AB1B14C466}" type="pres">
      <dgm:prSet presAssocID="{27759A62-27B8-4CA9-841E-2781C81C1EB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0A7049E-A0D7-42DE-B7FC-BD5F72EF0EEC}" type="pres">
      <dgm:prSet presAssocID="{27759A62-27B8-4CA9-841E-2781C81C1EB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3D8EAD54-C942-427F-AAD3-07AFC35B4B2C}" type="pres">
      <dgm:prSet presAssocID="{A90A9BA2-6BFF-413E-A143-62113BEC5E6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E4FEE-99FE-4DCF-BAD6-FA2B8F9A698C}" type="pres">
      <dgm:prSet presAssocID="{336BF999-B223-40F6-9A5D-A24B286EA8D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4DE95590-99D2-4965-9A51-417EC1B5B258}" type="pres">
      <dgm:prSet presAssocID="{336BF999-B223-40F6-9A5D-A24B286EA8D9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AEF9146B-0500-4A9F-9D0C-AF5B4D87E3BC}" type="pres">
      <dgm:prSet presAssocID="{96E35833-AD50-4036-A9E1-9FA7FD6197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805CB-13C6-43EF-8DAF-0A8AC015AEDA}" type="pres">
      <dgm:prSet presAssocID="{FBBA0B4A-5356-48A7-9EE7-C76C40B6DF00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B6D4C08-C19A-48A9-9720-CCBA56B95F39}" type="pres">
      <dgm:prSet presAssocID="{FBBA0B4A-5356-48A7-9EE7-C76C40B6DF00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B0CC937-DED2-4E69-9358-332D14DA699F}" type="pres">
      <dgm:prSet presAssocID="{28E6A87C-7190-4B6E-BB75-F25FBBD1AE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BF903-E388-4C06-90CF-CF58077BF2BF}" type="pres">
      <dgm:prSet presAssocID="{5DB50866-7FC2-4AF8-8DAF-A90D921E89FB}" presName="sibTrans" presStyleLbl="sibTrans2D1" presStyleIdx="3" presStyleCnt="6"/>
      <dgm:spPr/>
      <dgm:t>
        <a:bodyPr/>
        <a:lstStyle/>
        <a:p>
          <a:endParaRPr lang="en-US"/>
        </a:p>
      </dgm:t>
    </dgm:pt>
    <dgm:pt modelId="{60A4209A-2B2E-46C0-B66A-D41AF6950424}" type="pres">
      <dgm:prSet presAssocID="{5DB50866-7FC2-4AF8-8DAF-A90D921E89F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ABEBB528-4111-4C9E-B1DC-629CF523C714}" type="pres">
      <dgm:prSet presAssocID="{2AA121FD-D90E-47DA-B109-7A3863ADD21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36155-D67C-4C88-A60C-D9982A775E06}" type="pres">
      <dgm:prSet presAssocID="{874DA45D-6D90-43BC-8667-46F5BC2FD54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0D3E98BC-D5F1-4336-A621-EC0CF9B77258}" type="pres">
      <dgm:prSet presAssocID="{874DA45D-6D90-43BC-8667-46F5BC2FD54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17A692F-3731-42D7-A6CF-670FA8AF5D3E}" type="pres">
      <dgm:prSet presAssocID="{BED86F5C-C290-49E2-9646-F4D30A65CF0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BF4D1-D158-4128-BF25-2F3111839C74}" type="pres">
      <dgm:prSet presAssocID="{26B406C7-105E-493C-8548-A3056F608AC3}" presName="sibTrans" presStyleLbl="sibTrans2D1" presStyleIdx="5" presStyleCnt="6"/>
      <dgm:spPr/>
      <dgm:t>
        <a:bodyPr/>
        <a:lstStyle/>
        <a:p>
          <a:endParaRPr lang="en-US"/>
        </a:p>
      </dgm:t>
    </dgm:pt>
    <dgm:pt modelId="{C3E16362-6C41-45F3-8F92-232DCC0B077B}" type="pres">
      <dgm:prSet presAssocID="{26B406C7-105E-493C-8548-A3056F608AC3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C5EFCE56-42C0-4E83-8718-BD45840F5ECA}" type="presOf" srcId="{FBBA0B4A-5356-48A7-9EE7-C76C40B6DF00}" destId="{F68805CB-13C6-43EF-8DAF-0A8AC015AEDA}" srcOrd="0" destOrd="0" presId="urn:microsoft.com/office/officeart/2005/8/layout/cycle2"/>
    <dgm:cxn modelId="{1EF2F6C3-A61D-4AB1-8774-5C231150B9F3}" type="presOf" srcId="{26B406C7-105E-493C-8548-A3056F608AC3}" destId="{C3E16362-6C41-45F3-8F92-232DCC0B077B}" srcOrd="1" destOrd="0" presId="urn:microsoft.com/office/officeart/2005/8/layout/cycle2"/>
    <dgm:cxn modelId="{C199F5DC-4141-4FB1-83FA-42253D8C085B}" type="presOf" srcId="{874DA45D-6D90-43BC-8667-46F5BC2FD547}" destId="{42B36155-D67C-4C88-A60C-D9982A775E06}" srcOrd="0" destOrd="0" presId="urn:microsoft.com/office/officeart/2005/8/layout/cycle2"/>
    <dgm:cxn modelId="{396DB1CE-5705-40E4-BBA2-78C8C23BCDD1}" type="presOf" srcId="{27759A62-27B8-4CA9-841E-2781C81C1EBB}" destId="{518E74EA-C077-4E7C-83B0-38AB1B14C466}" srcOrd="0" destOrd="0" presId="urn:microsoft.com/office/officeart/2005/8/layout/cycle2"/>
    <dgm:cxn modelId="{B3420E7F-37FE-4E40-8B01-4B4D9022A4E9}" type="presOf" srcId="{28E6A87C-7190-4B6E-BB75-F25FBBD1AED6}" destId="{4B0CC937-DED2-4E69-9358-332D14DA699F}" srcOrd="0" destOrd="0" presId="urn:microsoft.com/office/officeart/2005/8/layout/cycle2"/>
    <dgm:cxn modelId="{834A551A-D1A8-4117-A303-FE9F4761E678}" type="presOf" srcId="{2AA121FD-D90E-47DA-B109-7A3863ADD211}" destId="{ABEBB528-4111-4C9E-B1DC-629CF523C714}" srcOrd="0" destOrd="0" presId="urn:microsoft.com/office/officeart/2005/8/layout/cycle2"/>
    <dgm:cxn modelId="{643D85E3-2FD0-4D9A-9068-9A422F2611C2}" type="presOf" srcId="{26B406C7-105E-493C-8548-A3056F608AC3}" destId="{BC3BF4D1-D158-4128-BF25-2F3111839C74}" srcOrd="0" destOrd="0" presId="urn:microsoft.com/office/officeart/2005/8/layout/cycle2"/>
    <dgm:cxn modelId="{F38A32FC-3976-41AA-A6CC-0F38DAFA2CEB}" type="presOf" srcId="{C3BA6B24-0BFD-43E2-94B5-BB80AFD5E4BD}" destId="{23C6FAC4-348F-43DF-A972-59ABBCC92B40}" srcOrd="0" destOrd="0" presId="urn:microsoft.com/office/officeart/2005/8/layout/cycle2"/>
    <dgm:cxn modelId="{9415CF92-1F75-4855-97DF-0C461B8F0207}" type="presOf" srcId="{336BF999-B223-40F6-9A5D-A24B286EA8D9}" destId="{4DE95590-99D2-4965-9A51-417EC1B5B258}" srcOrd="1" destOrd="0" presId="urn:microsoft.com/office/officeart/2005/8/layout/cycle2"/>
    <dgm:cxn modelId="{381F94F5-B717-45B1-B761-EAF5C3D00A31}" type="presOf" srcId="{874DA45D-6D90-43BC-8667-46F5BC2FD547}" destId="{0D3E98BC-D5F1-4336-A621-EC0CF9B77258}" srcOrd="1" destOrd="0" presId="urn:microsoft.com/office/officeart/2005/8/layout/cycle2"/>
    <dgm:cxn modelId="{0CF6E084-C458-452C-AEF5-3CBD34B492A7}" type="presOf" srcId="{1AE5B0B3-41A6-4D1A-B59B-E3B272691AFF}" destId="{18AE4B42-4052-46D6-9E21-4B3F891EBC0F}" srcOrd="0" destOrd="0" presId="urn:microsoft.com/office/officeart/2005/8/layout/cycle2"/>
    <dgm:cxn modelId="{1EC68D31-0088-46AD-800E-12D6D539A383}" type="presOf" srcId="{5DB50866-7FC2-4AF8-8DAF-A90D921E89FB}" destId="{60A4209A-2B2E-46C0-B66A-D41AF6950424}" srcOrd="1" destOrd="0" presId="urn:microsoft.com/office/officeart/2005/8/layout/cycle2"/>
    <dgm:cxn modelId="{F66B59E7-83AA-4726-BA7B-0B17EE971CD4}" type="presOf" srcId="{336BF999-B223-40F6-9A5D-A24B286EA8D9}" destId="{C64E4FEE-99FE-4DCF-BAD6-FA2B8F9A698C}" srcOrd="0" destOrd="0" presId="urn:microsoft.com/office/officeart/2005/8/layout/cycle2"/>
    <dgm:cxn modelId="{F7A51BE4-C5AC-46D5-84CD-A8CB1208039B}" type="presOf" srcId="{27759A62-27B8-4CA9-841E-2781C81C1EBB}" destId="{80A7049E-A0D7-42DE-B7FC-BD5F72EF0EEC}" srcOrd="1" destOrd="0" presId="urn:microsoft.com/office/officeart/2005/8/layout/cycle2"/>
    <dgm:cxn modelId="{2528EA42-C6D2-45B1-A12F-7EEC6D3E62BD}" srcId="{1AE5B0B3-41A6-4D1A-B59B-E3B272691AFF}" destId="{C3BA6B24-0BFD-43E2-94B5-BB80AFD5E4BD}" srcOrd="0" destOrd="0" parTransId="{121F4120-AEBA-43DA-A6C9-C1E72A4FF484}" sibTransId="{27759A62-27B8-4CA9-841E-2781C81C1EBB}"/>
    <dgm:cxn modelId="{599C5B4D-B7E6-418D-9FBD-EE626A16560B}" type="presOf" srcId="{A90A9BA2-6BFF-413E-A143-62113BEC5E6A}" destId="{3D8EAD54-C942-427F-AAD3-07AFC35B4B2C}" srcOrd="0" destOrd="0" presId="urn:microsoft.com/office/officeart/2005/8/layout/cycle2"/>
    <dgm:cxn modelId="{C097EADB-06BC-4E82-815A-7E428DBACD94}" type="presOf" srcId="{BED86F5C-C290-49E2-9646-F4D30A65CF0C}" destId="{417A692F-3731-42D7-A6CF-670FA8AF5D3E}" srcOrd="0" destOrd="0" presId="urn:microsoft.com/office/officeart/2005/8/layout/cycle2"/>
    <dgm:cxn modelId="{A4D1141A-46F9-4820-AE9E-E3EA08E63544}" srcId="{1AE5B0B3-41A6-4D1A-B59B-E3B272691AFF}" destId="{28E6A87C-7190-4B6E-BB75-F25FBBD1AED6}" srcOrd="3" destOrd="0" parTransId="{19021D81-0635-4115-83D9-B6EAFD0FFABA}" sibTransId="{5DB50866-7FC2-4AF8-8DAF-A90D921E89FB}"/>
    <dgm:cxn modelId="{98C751DF-67FA-43DD-83BD-9AD613DC876D}" type="presOf" srcId="{FBBA0B4A-5356-48A7-9EE7-C76C40B6DF00}" destId="{9B6D4C08-C19A-48A9-9720-CCBA56B95F39}" srcOrd="1" destOrd="0" presId="urn:microsoft.com/office/officeart/2005/8/layout/cycle2"/>
    <dgm:cxn modelId="{80058563-1909-45D9-A330-F10874D6FBEE}" srcId="{1AE5B0B3-41A6-4D1A-B59B-E3B272691AFF}" destId="{2AA121FD-D90E-47DA-B109-7A3863ADD211}" srcOrd="4" destOrd="0" parTransId="{B35D77F7-75BE-4D81-83BF-19AF367FE3BE}" sibTransId="{874DA45D-6D90-43BC-8667-46F5BC2FD547}"/>
    <dgm:cxn modelId="{2D6BB7A0-9674-44AC-BB89-908D8A8EE387}" type="presOf" srcId="{5DB50866-7FC2-4AF8-8DAF-A90D921E89FB}" destId="{2B7BF903-E388-4C06-90CF-CF58077BF2BF}" srcOrd="0" destOrd="0" presId="urn:microsoft.com/office/officeart/2005/8/layout/cycle2"/>
    <dgm:cxn modelId="{AE80A8DB-D9C3-470D-8D02-6DED90390AE0}" type="presOf" srcId="{96E35833-AD50-4036-A9E1-9FA7FD619770}" destId="{AEF9146B-0500-4A9F-9D0C-AF5B4D87E3BC}" srcOrd="0" destOrd="0" presId="urn:microsoft.com/office/officeart/2005/8/layout/cycle2"/>
    <dgm:cxn modelId="{37CA0C7A-6135-4B96-974E-69752A8E6063}" srcId="{1AE5B0B3-41A6-4D1A-B59B-E3B272691AFF}" destId="{BED86F5C-C290-49E2-9646-F4D30A65CF0C}" srcOrd="5" destOrd="0" parTransId="{AB13B4DE-0F67-49D9-952A-9774E738B59F}" sibTransId="{26B406C7-105E-493C-8548-A3056F608AC3}"/>
    <dgm:cxn modelId="{D76CD299-696E-4BD6-8790-F9DE8D0A0001}" srcId="{1AE5B0B3-41A6-4D1A-B59B-E3B272691AFF}" destId="{A90A9BA2-6BFF-413E-A143-62113BEC5E6A}" srcOrd="1" destOrd="0" parTransId="{4AE257E3-0DBA-4C86-9EB9-8138189606FA}" sibTransId="{336BF999-B223-40F6-9A5D-A24B286EA8D9}"/>
    <dgm:cxn modelId="{B334367B-1553-4E93-A1AC-B357E86712A9}" srcId="{1AE5B0B3-41A6-4D1A-B59B-E3B272691AFF}" destId="{96E35833-AD50-4036-A9E1-9FA7FD619770}" srcOrd="2" destOrd="0" parTransId="{8B07332B-B462-4C60-AF20-34FAC13B74C4}" sibTransId="{FBBA0B4A-5356-48A7-9EE7-C76C40B6DF00}"/>
    <dgm:cxn modelId="{278090E4-494B-4448-B901-E05883B22ADE}" type="presParOf" srcId="{18AE4B42-4052-46D6-9E21-4B3F891EBC0F}" destId="{23C6FAC4-348F-43DF-A972-59ABBCC92B40}" srcOrd="0" destOrd="0" presId="urn:microsoft.com/office/officeart/2005/8/layout/cycle2"/>
    <dgm:cxn modelId="{FA9DB28E-B4FD-432F-8288-810547F1FD99}" type="presParOf" srcId="{18AE4B42-4052-46D6-9E21-4B3F891EBC0F}" destId="{518E74EA-C077-4E7C-83B0-38AB1B14C466}" srcOrd="1" destOrd="0" presId="urn:microsoft.com/office/officeart/2005/8/layout/cycle2"/>
    <dgm:cxn modelId="{6EB1B4BC-569F-4564-BA67-BDC41DED2551}" type="presParOf" srcId="{518E74EA-C077-4E7C-83B0-38AB1B14C466}" destId="{80A7049E-A0D7-42DE-B7FC-BD5F72EF0EEC}" srcOrd="0" destOrd="0" presId="urn:microsoft.com/office/officeart/2005/8/layout/cycle2"/>
    <dgm:cxn modelId="{799379C2-DB87-4E0D-AF7A-B7C0F091EA2A}" type="presParOf" srcId="{18AE4B42-4052-46D6-9E21-4B3F891EBC0F}" destId="{3D8EAD54-C942-427F-AAD3-07AFC35B4B2C}" srcOrd="2" destOrd="0" presId="urn:microsoft.com/office/officeart/2005/8/layout/cycle2"/>
    <dgm:cxn modelId="{239901E1-49E9-4911-9D8F-688628C34A65}" type="presParOf" srcId="{18AE4B42-4052-46D6-9E21-4B3F891EBC0F}" destId="{C64E4FEE-99FE-4DCF-BAD6-FA2B8F9A698C}" srcOrd="3" destOrd="0" presId="urn:microsoft.com/office/officeart/2005/8/layout/cycle2"/>
    <dgm:cxn modelId="{32E26526-2001-4734-B142-48468187C51E}" type="presParOf" srcId="{C64E4FEE-99FE-4DCF-BAD6-FA2B8F9A698C}" destId="{4DE95590-99D2-4965-9A51-417EC1B5B258}" srcOrd="0" destOrd="0" presId="urn:microsoft.com/office/officeart/2005/8/layout/cycle2"/>
    <dgm:cxn modelId="{96FBD5C4-0DEE-4831-9740-C5C0AC5FCFD5}" type="presParOf" srcId="{18AE4B42-4052-46D6-9E21-4B3F891EBC0F}" destId="{AEF9146B-0500-4A9F-9D0C-AF5B4D87E3BC}" srcOrd="4" destOrd="0" presId="urn:microsoft.com/office/officeart/2005/8/layout/cycle2"/>
    <dgm:cxn modelId="{DC4D3AF9-8D28-477A-AF8A-F8BBF25490D9}" type="presParOf" srcId="{18AE4B42-4052-46D6-9E21-4B3F891EBC0F}" destId="{F68805CB-13C6-43EF-8DAF-0A8AC015AEDA}" srcOrd="5" destOrd="0" presId="urn:microsoft.com/office/officeart/2005/8/layout/cycle2"/>
    <dgm:cxn modelId="{8F9B0A17-E8AF-45CC-8D34-DDB32D19D190}" type="presParOf" srcId="{F68805CB-13C6-43EF-8DAF-0A8AC015AEDA}" destId="{9B6D4C08-C19A-48A9-9720-CCBA56B95F39}" srcOrd="0" destOrd="0" presId="urn:microsoft.com/office/officeart/2005/8/layout/cycle2"/>
    <dgm:cxn modelId="{FC9B3137-EC33-42BF-93CA-95B67103C6F6}" type="presParOf" srcId="{18AE4B42-4052-46D6-9E21-4B3F891EBC0F}" destId="{4B0CC937-DED2-4E69-9358-332D14DA699F}" srcOrd="6" destOrd="0" presId="urn:microsoft.com/office/officeart/2005/8/layout/cycle2"/>
    <dgm:cxn modelId="{2848C321-4616-4F94-A1B6-8FF3A7401B37}" type="presParOf" srcId="{18AE4B42-4052-46D6-9E21-4B3F891EBC0F}" destId="{2B7BF903-E388-4C06-90CF-CF58077BF2BF}" srcOrd="7" destOrd="0" presId="urn:microsoft.com/office/officeart/2005/8/layout/cycle2"/>
    <dgm:cxn modelId="{B65929B7-BAC4-4EBA-A6DF-38DA653558CF}" type="presParOf" srcId="{2B7BF903-E388-4C06-90CF-CF58077BF2BF}" destId="{60A4209A-2B2E-46C0-B66A-D41AF6950424}" srcOrd="0" destOrd="0" presId="urn:microsoft.com/office/officeart/2005/8/layout/cycle2"/>
    <dgm:cxn modelId="{8F5DD1E1-63EE-4B9F-88BF-8CFA66D9E099}" type="presParOf" srcId="{18AE4B42-4052-46D6-9E21-4B3F891EBC0F}" destId="{ABEBB528-4111-4C9E-B1DC-629CF523C714}" srcOrd="8" destOrd="0" presId="urn:microsoft.com/office/officeart/2005/8/layout/cycle2"/>
    <dgm:cxn modelId="{0C06320A-72D0-42EF-8ADC-608DA19672E0}" type="presParOf" srcId="{18AE4B42-4052-46D6-9E21-4B3F891EBC0F}" destId="{42B36155-D67C-4C88-A60C-D9982A775E06}" srcOrd="9" destOrd="0" presId="urn:microsoft.com/office/officeart/2005/8/layout/cycle2"/>
    <dgm:cxn modelId="{80D299D3-B376-4BF5-A156-03D344ACEFDB}" type="presParOf" srcId="{42B36155-D67C-4C88-A60C-D9982A775E06}" destId="{0D3E98BC-D5F1-4336-A621-EC0CF9B77258}" srcOrd="0" destOrd="0" presId="urn:microsoft.com/office/officeart/2005/8/layout/cycle2"/>
    <dgm:cxn modelId="{BC980DE9-C262-4F7C-9645-6F06409F29B8}" type="presParOf" srcId="{18AE4B42-4052-46D6-9E21-4B3F891EBC0F}" destId="{417A692F-3731-42D7-A6CF-670FA8AF5D3E}" srcOrd="10" destOrd="0" presId="urn:microsoft.com/office/officeart/2005/8/layout/cycle2"/>
    <dgm:cxn modelId="{50D9FA23-1D72-41F4-B429-BF56CEE80AA7}" type="presParOf" srcId="{18AE4B42-4052-46D6-9E21-4B3F891EBC0F}" destId="{BC3BF4D1-D158-4128-BF25-2F3111839C74}" srcOrd="11" destOrd="0" presId="urn:microsoft.com/office/officeart/2005/8/layout/cycle2"/>
    <dgm:cxn modelId="{6B8A4F54-4C9F-4D5F-B405-64190734568D}" type="presParOf" srcId="{BC3BF4D1-D158-4128-BF25-2F3111839C74}" destId="{C3E16362-6C41-45F3-8F92-232DCC0B077B}" srcOrd="0" destOrd="0" presId="urn:microsoft.com/office/officeart/2005/8/layout/cycle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217B7-D04B-4B50-99E3-2F37086AAE1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ACA78D6C-83E7-47AE-941B-FCD7943B933A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SURVEI LOKASI </a:t>
          </a:r>
        </a:p>
        <a:p>
          <a:r>
            <a:rPr lang="en-US" sz="1600" b="0" dirty="0" smtClean="0">
              <a:solidFill>
                <a:schemeClr val="tx1"/>
              </a:solidFill>
            </a:rPr>
            <a:t>(</a:t>
          </a:r>
          <a:r>
            <a:rPr lang="en-US" sz="1600" b="0" dirty="0" err="1" smtClean="0">
              <a:solidFill>
                <a:schemeClr val="tx1"/>
              </a:solidFill>
            </a:rPr>
            <a:t>fokus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pada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kontur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tanah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bentuk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bangunan</a:t>
          </a:r>
          <a:r>
            <a:rPr lang="en-US" sz="1600" b="0" dirty="0" smtClean="0">
              <a:solidFill>
                <a:schemeClr val="tx1"/>
              </a:solidFill>
            </a:rPr>
            <a:t>, </a:t>
          </a:r>
          <a:r>
            <a:rPr lang="en-US" sz="1600" b="0" dirty="0" err="1" smtClean="0">
              <a:solidFill>
                <a:schemeClr val="tx1"/>
              </a:solidFill>
            </a:rPr>
            <a:t>dan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arah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sibar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matahari</a:t>
          </a:r>
          <a:r>
            <a:rPr lang="en-US" sz="1600" b="0" dirty="0" smtClean="0">
              <a:solidFill>
                <a:schemeClr val="tx1"/>
              </a:solidFill>
            </a:rPr>
            <a:t>)</a:t>
          </a:r>
          <a:endParaRPr lang="en-US" sz="1600" b="0" dirty="0">
            <a:solidFill>
              <a:schemeClr val="tx1"/>
            </a:solidFill>
          </a:endParaRPr>
        </a:p>
      </dgm:t>
    </dgm:pt>
    <dgm:pt modelId="{2293C173-373E-45EC-AFE0-BC31B17EE88B}" type="parTrans" cxnId="{0665CB7E-30D2-4F8D-9827-5A3777BCD07D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C298395E-52D0-406F-A19C-B622C9CF6D7F}" type="sibTrans" cxnId="{0665CB7E-30D2-4F8D-9827-5A3777BCD07D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E38AF000-BA3B-4E20-9975-C56DAA7EE20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MEMBUAT DESAIN LOKASI ACARA DARI POSISI </a:t>
          </a:r>
          <a:r>
            <a:rPr lang="en-US" sz="1600" b="1" i="1" dirty="0" smtClean="0">
              <a:solidFill>
                <a:schemeClr val="tx1"/>
              </a:solidFill>
            </a:rPr>
            <a:t>TOP ANGLE</a:t>
          </a:r>
        </a:p>
        <a:p>
          <a:r>
            <a:rPr lang="en-US" sz="1600" b="0" i="0" dirty="0" smtClean="0">
              <a:solidFill>
                <a:schemeClr val="tx1"/>
              </a:solidFill>
            </a:rPr>
            <a:t>(</a:t>
          </a:r>
          <a:r>
            <a:rPr lang="en-US" sz="1600" b="0" i="0" dirty="0" err="1" smtClean="0">
              <a:solidFill>
                <a:schemeClr val="tx1"/>
              </a:solidFill>
            </a:rPr>
            <a:t>fokus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penentuan</a:t>
          </a:r>
          <a:r>
            <a:rPr lang="en-US" sz="1600" b="0" i="0" dirty="0" smtClean="0">
              <a:solidFill>
                <a:schemeClr val="tx1"/>
              </a:solidFill>
            </a:rPr>
            <a:t> blocking </a:t>
          </a:r>
          <a:r>
            <a:rPr lang="en-US" sz="1600" b="0" i="0" dirty="0" err="1" smtClean="0">
              <a:solidFill>
                <a:schemeClr val="tx1"/>
              </a:solidFill>
            </a:rPr>
            <a:t>gambar</a:t>
          </a:r>
          <a:r>
            <a:rPr lang="en-US" sz="1600" b="0" i="0" dirty="0" smtClean="0">
              <a:solidFill>
                <a:schemeClr val="tx1"/>
              </a:solidFill>
            </a:rPr>
            <a:t>)</a:t>
          </a:r>
          <a:endParaRPr lang="en-US" sz="1600" b="0" i="0" dirty="0">
            <a:solidFill>
              <a:schemeClr val="tx1"/>
            </a:solidFill>
          </a:endParaRPr>
        </a:p>
      </dgm:t>
    </dgm:pt>
    <dgm:pt modelId="{5610E69E-CE73-4F29-8EED-E5063EB98CF7}" type="parTrans" cxnId="{E17CDFAB-21A6-4B30-802C-45C871364FFF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B72DB92-BB9E-42D7-8918-B1FCB27F681C}" type="sibTrans" cxnId="{E17CDFAB-21A6-4B30-802C-45C871364FFF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393C9D1-6E5A-4BFF-818C-C8EEDBB237B2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MENENTUKAN BLOCKING KAMERA</a:t>
          </a:r>
        </a:p>
        <a:p>
          <a:r>
            <a:rPr lang="en-US" sz="1600" b="0" dirty="0" smtClean="0">
              <a:solidFill>
                <a:schemeClr val="tx1"/>
              </a:solidFill>
            </a:rPr>
            <a:t>(</a:t>
          </a:r>
          <a:r>
            <a:rPr lang="en-US" sz="1600" b="0" dirty="0" err="1" smtClean="0">
              <a:solidFill>
                <a:schemeClr val="tx1"/>
              </a:solidFill>
            </a:rPr>
            <a:t>fokus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menciptakan</a:t>
          </a:r>
          <a:r>
            <a:rPr lang="en-US" sz="1600" b="0" dirty="0" smtClean="0">
              <a:solidFill>
                <a:schemeClr val="tx1"/>
              </a:solidFill>
            </a:rPr>
            <a:t> shot-shot </a:t>
          </a:r>
          <a:r>
            <a:rPr lang="en-US" sz="1600" b="0" dirty="0" err="1" smtClean="0">
              <a:solidFill>
                <a:schemeClr val="tx1"/>
              </a:solidFill>
            </a:rPr>
            <a:t>cantik</a:t>
          </a:r>
          <a:r>
            <a:rPr lang="en-US" sz="1600" b="0" dirty="0" smtClean="0">
              <a:solidFill>
                <a:schemeClr val="tx1"/>
              </a:solidFill>
            </a:rPr>
            <a:t>)</a:t>
          </a:r>
          <a:endParaRPr lang="en-US" sz="1600" b="0" dirty="0">
            <a:solidFill>
              <a:schemeClr val="tx1"/>
            </a:solidFill>
          </a:endParaRPr>
        </a:p>
      </dgm:t>
    </dgm:pt>
    <dgm:pt modelId="{8DFBB90B-4668-470C-9F9F-8000B807EC69}" type="parTrans" cxnId="{5BFB26B2-66D5-49C3-9825-A555E5CF301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C730697-5C1A-494A-AA68-106BC5A484B5}" type="sibTrans" cxnId="{5BFB26B2-66D5-49C3-9825-A555E5CF3018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DC334CF-5158-4723-8FFE-8A3B711AED8E}">
      <dgm:prSet custT="1"/>
      <dgm:spPr/>
      <dgm:t>
        <a:bodyPr/>
        <a:lstStyle/>
        <a:p>
          <a:r>
            <a:rPr lang="en-US" sz="1100" b="1" dirty="0" smtClean="0">
              <a:solidFill>
                <a:schemeClr val="tx1"/>
              </a:solidFill>
            </a:rPr>
            <a:t>MENGAPLIKASIKAN DESAIN DAN BLOCKING KAMERA DI LOKASI </a:t>
          </a:r>
        </a:p>
        <a:p>
          <a:r>
            <a:rPr lang="en-US" sz="1600" dirty="0" smtClean="0">
              <a:solidFill>
                <a:schemeClr val="tx1"/>
              </a:solidFill>
            </a:rPr>
            <a:t>(</a:t>
          </a:r>
          <a:r>
            <a:rPr lang="en-US" sz="1600" dirty="0" err="1" smtClean="0">
              <a:solidFill>
                <a:schemeClr val="tx1"/>
              </a:solidFill>
            </a:rPr>
            <a:t>fokus</a:t>
          </a:r>
          <a:r>
            <a:rPr lang="en-US" sz="1600" dirty="0" smtClean="0">
              <a:solidFill>
                <a:schemeClr val="tx1"/>
              </a:solidFill>
            </a:rPr>
            <a:t>  </a:t>
          </a:r>
          <a:r>
            <a:rPr lang="en-US" sz="1600" dirty="0" err="1" smtClean="0">
              <a:solidFill>
                <a:schemeClr val="tx1"/>
              </a:solidFill>
            </a:rPr>
            <a:t>memastikan</a:t>
          </a:r>
          <a:r>
            <a:rPr lang="en-US" sz="1600" dirty="0" smtClean="0">
              <a:solidFill>
                <a:schemeClr val="tx1"/>
              </a:solidFill>
            </a:rPr>
            <a:t> angle </a:t>
          </a:r>
          <a:r>
            <a:rPr lang="en-US" sz="1600" dirty="0" err="1" smtClean="0">
              <a:solidFill>
                <a:schemeClr val="tx1"/>
              </a:solidFill>
            </a:rPr>
            <a:t>kamera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1789AF54-D57D-44A3-9F31-E100248E5C03}" type="parTrans" cxnId="{13500861-B736-480D-BBF7-17E9C9F2B5E9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5FEB173A-BA91-46E2-BCF1-D493091CD363}" type="sibTrans" cxnId="{13500861-B736-480D-BBF7-17E9C9F2B5E9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BF3F21AA-60D8-460D-88BB-5CF2B1DB0CAF}" type="pres">
      <dgm:prSet presAssocID="{5B0217B7-D04B-4B50-99E3-2F37086AAE16}" presName="Name0" presStyleCnt="0">
        <dgm:presLayoutVars>
          <dgm:dir/>
          <dgm:resizeHandles val="exact"/>
        </dgm:presLayoutVars>
      </dgm:prSet>
      <dgm:spPr/>
    </dgm:pt>
    <dgm:pt modelId="{DEB33247-E56B-4C16-B8A9-F2199FE643A1}" type="pres">
      <dgm:prSet presAssocID="{ACA78D6C-83E7-47AE-941B-FCD7943B93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A5597-347B-4DA5-817B-79CDA57D8688}" type="pres">
      <dgm:prSet presAssocID="{C298395E-52D0-406F-A19C-B622C9CF6D7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1215B640-4EFA-4A76-9415-C7E7971C4378}" type="pres">
      <dgm:prSet presAssocID="{C298395E-52D0-406F-A19C-B622C9CF6D7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45DDAA1-72C1-4C5A-88C7-D3D27B4D7A71}" type="pres">
      <dgm:prSet presAssocID="{E38AF000-BA3B-4E20-9975-C56DAA7EE2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1AE8D-E7F6-4403-91EF-CB034E7734C9}" type="pres">
      <dgm:prSet presAssocID="{0B72DB92-BB9E-42D7-8918-B1FCB27F681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98F93D2-A3A9-4E5B-BDC3-58BD60A4C5AD}" type="pres">
      <dgm:prSet presAssocID="{0B72DB92-BB9E-42D7-8918-B1FCB27F681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DB7CA22-27B6-42E0-8E36-86A4E4A4762E}" type="pres">
      <dgm:prSet presAssocID="{0393C9D1-6E5A-4BFF-818C-C8EEDBB237B2}" presName="node" presStyleLbl="node1" presStyleIdx="2" presStyleCnt="4" custScale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C17D7-BCB6-48C7-8AEF-FDB3342611EC}" type="pres">
      <dgm:prSet presAssocID="{7C730697-5C1A-494A-AA68-106BC5A484B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0DF02CB-2F7F-44AD-863C-4A14CA0DB175}" type="pres">
      <dgm:prSet presAssocID="{7C730697-5C1A-494A-AA68-106BC5A484B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0B76CD0-D989-4836-A533-A32FF6F7245E}" type="pres">
      <dgm:prSet presAssocID="{BDC334CF-5158-4723-8FFE-8A3B711AED8E}" presName="node" presStyleLbl="node1" presStyleIdx="3" presStyleCnt="4" custScaleX="1091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2DB2616-C243-429A-9057-648B8C4D722F}" type="presOf" srcId="{5B0217B7-D04B-4B50-99E3-2F37086AAE16}" destId="{BF3F21AA-60D8-460D-88BB-5CF2B1DB0CAF}" srcOrd="0" destOrd="0" presId="urn:microsoft.com/office/officeart/2005/8/layout/process1"/>
    <dgm:cxn modelId="{3EDF36EB-F4EB-4EC7-8F27-DCB8925F2F1F}" type="presOf" srcId="{ACA78D6C-83E7-47AE-941B-FCD7943B933A}" destId="{DEB33247-E56B-4C16-B8A9-F2199FE643A1}" srcOrd="0" destOrd="0" presId="urn:microsoft.com/office/officeart/2005/8/layout/process1"/>
    <dgm:cxn modelId="{E17CDFAB-21A6-4B30-802C-45C871364FFF}" srcId="{5B0217B7-D04B-4B50-99E3-2F37086AAE16}" destId="{E38AF000-BA3B-4E20-9975-C56DAA7EE20F}" srcOrd="1" destOrd="0" parTransId="{5610E69E-CE73-4F29-8EED-E5063EB98CF7}" sibTransId="{0B72DB92-BB9E-42D7-8918-B1FCB27F681C}"/>
    <dgm:cxn modelId="{33B5DD8A-4033-4EFF-ADCA-5516ED21FBCC}" type="presOf" srcId="{C298395E-52D0-406F-A19C-B622C9CF6D7F}" destId="{370A5597-347B-4DA5-817B-79CDA57D8688}" srcOrd="0" destOrd="0" presId="urn:microsoft.com/office/officeart/2005/8/layout/process1"/>
    <dgm:cxn modelId="{E122B1E8-D051-47DB-AB68-5AD2D983834E}" type="presOf" srcId="{BDC334CF-5158-4723-8FFE-8A3B711AED8E}" destId="{90B76CD0-D989-4836-A533-A32FF6F7245E}" srcOrd="0" destOrd="0" presId="urn:microsoft.com/office/officeart/2005/8/layout/process1"/>
    <dgm:cxn modelId="{89CE0B41-2BA0-4B1E-A927-7C7B05B27BAE}" type="presOf" srcId="{0B72DB92-BB9E-42D7-8918-B1FCB27F681C}" destId="{C481AE8D-E7F6-4403-91EF-CB034E7734C9}" srcOrd="0" destOrd="0" presId="urn:microsoft.com/office/officeart/2005/8/layout/process1"/>
    <dgm:cxn modelId="{1F0D1F1E-3EF8-4377-9F2A-749022E58660}" type="presOf" srcId="{0393C9D1-6E5A-4BFF-818C-C8EEDBB237B2}" destId="{4DB7CA22-27B6-42E0-8E36-86A4E4A4762E}" srcOrd="0" destOrd="0" presId="urn:microsoft.com/office/officeart/2005/8/layout/process1"/>
    <dgm:cxn modelId="{209164A4-4197-46FA-92DE-8FAEB46BF5EE}" type="presOf" srcId="{E38AF000-BA3B-4E20-9975-C56DAA7EE20F}" destId="{345DDAA1-72C1-4C5A-88C7-D3D27B4D7A71}" srcOrd="0" destOrd="0" presId="urn:microsoft.com/office/officeart/2005/8/layout/process1"/>
    <dgm:cxn modelId="{74B90A99-1B3C-47D1-AFFF-DA84820E3695}" type="presOf" srcId="{0B72DB92-BB9E-42D7-8918-B1FCB27F681C}" destId="{A98F93D2-A3A9-4E5B-BDC3-58BD60A4C5AD}" srcOrd="1" destOrd="0" presId="urn:microsoft.com/office/officeart/2005/8/layout/process1"/>
    <dgm:cxn modelId="{312ED8C6-1FE8-454C-A686-827F69F102B4}" type="presOf" srcId="{7C730697-5C1A-494A-AA68-106BC5A484B5}" destId="{C0DF02CB-2F7F-44AD-863C-4A14CA0DB175}" srcOrd="1" destOrd="0" presId="urn:microsoft.com/office/officeart/2005/8/layout/process1"/>
    <dgm:cxn modelId="{0665CB7E-30D2-4F8D-9827-5A3777BCD07D}" srcId="{5B0217B7-D04B-4B50-99E3-2F37086AAE16}" destId="{ACA78D6C-83E7-47AE-941B-FCD7943B933A}" srcOrd="0" destOrd="0" parTransId="{2293C173-373E-45EC-AFE0-BC31B17EE88B}" sibTransId="{C298395E-52D0-406F-A19C-B622C9CF6D7F}"/>
    <dgm:cxn modelId="{C8C355FA-E0EE-4037-B613-5D55D319CBBC}" type="presOf" srcId="{C298395E-52D0-406F-A19C-B622C9CF6D7F}" destId="{1215B640-4EFA-4A76-9415-C7E7971C4378}" srcOrd="1" destOrd="0" presId="urn:microsoft.com/office/officeart/2005/8/layout/process1"/>
    <dgm:cxn modelId="{5BFB26B2-66D5-49C3-9825-A555E5CF3018}" srcId="{5B0217B7-D04B-4B50-99E3-2F37086AAE16}" destId="{0393C9D1-6E5A-4BFF-818C-C8EEDBB237B2}" srcOrd="2" destOrd="0" parTransId="{8DFBB90B-4668-470C-9F9F-8000B807EC69}" sibTransId="{7C730697-5C1A-494A-AA68-106BC5A484B5}"/>
    <dgm:cxn modelId="{13500861-B736-480D-BBF7-17E9C9F2B5E9}" srcId="{5B0217B7-D04B-4B50-99E3-2F37086AAE16}" destId="{BDC334CF-5158-4723-8FFE-8A3B711AED8E}" srcOrd="3" destOrd="0" parTransId="{1789AF54-D57D-44A3-9F31-E100248E5C03}" sibTransId="{5FEB173A-BA91-46E2-BCF1-D493091CD363}"/>
    <dgm:cxn modelId="{0E6986D8-ADFA-4838-A5E4-19802C61D179}" type="presOf" srcId="{7C730697-5C1A-494A-AA68-106BC5A484B5}" destId="{375C17D7-BCB6-48C7-8AEF-FDB3342611EC}" srcOrd="0" destOrd="0" presId="urn:microsoft.com/office/officeart/2005/8/layout/process1"/>
    <dgm:cxn modelId="{3EF6B513-04B4-43AB-861B-7027EE2F4814}" type="presParOf" srcId="{BF3F21AA-60D8-460D-88BB-5CF2B1DB0CAF}" destId="{DEB33247-E56B-4C16-B8A9-F2199FE643A1}" srcOrd="0" destOrd="0" presId="urn:microsoft.com/office/officeart/2005/8/layout/process1"/>
    <dgm:cxn modelId="{3B94857E-283D-4EC7-9C91-F18F9EE1359C}" type="presParOf" srcId="{BF3F21AA-60D8-460D-88BB-5CF2B1DB0CAF}" destId="{370A5597-347B-4DA5-817B-79CDA57D8688}" srcOrd="1" destOrd="0" presId="urn:microsoft.com/office/officeart/2005/8/layout/process1"/>
    <dgm:cxn modelId="{BCD81643-98CA-45E2-9EB1-C596D926CE42}" type="presParOf" srcId="{370A5597-347B-4DA5-817B-79CDA57D8688}" destId="{1215B640-4EFA-4A76-9415-C7E7971C4378}" srcOrd="0" destOrd="0" presId="urn:microsoft.com/office/officeart/2005/8/layout/process1"/>
    <dgm:cxn modelId="{164C6B32-68AF-4431-B238-C60A6F471B0C}" type="presParOf" srcId="{BF3F21AA-60D8-460D-88BB-5CF2B1DB0CAF}" destId="{345DDAA1-72C1-4C5A-88C7-D3D27B4D7A71}" srcOrd="2" destOrd="0" presId="urn:microsoft.com/office/officeart/2005/8/layout/process1"/>
    <dgm:cxn modelId="{CAB47958-E1A2-463C-88F7-E424D40DBD44}" type="presParOf" srcId="{BF3F21AA-60D8-460D-88BB-5CF2B1DB0CAF}" destId="{C481AE8D-E7F6-4403-91EF-CB034E7734C9}" srcOrd="3" destOrd="0" presId="urn:microsoft.com/office/officeart/2005/8/layout/process1"/>
    <dgm:cxn modelId="{5E25DED1-0EBE-4E0C-8AEC-717D25B48939}" type="presParOf" srcId="{C481AE8D-E7F6-4403-91EF-CB034E7734C9}" destId="{A98F93D2-A3A9-4E5B-BDC3-58BD60A4C5AD}" srcOrd="0" destOrd="0" presId="urn:microsoft.com/office/officeart/2005/8/layout/process1"/>
    <dgm:cxn modelId="{2086EDD1-01EA-4ED5-92EA-D611B77A7BE7}" type="presParOf" srcId="{BF3F21AA-60D8-460D-88BB-5CF2B1DB0CAF}" destId="{4DB7CA22-27B6-42E0-8E36-86A4E4A4762E}" srcOrd="4" destOrd="0" presId="urn:microsoft.com/office/officeart/2005/8/layout/process1"/>
    <dgm:cxn modelId="{28D4DD28-21B6-472C-9300-D2DF505A2B70}" type="presParOf" srcId="{BF3F21AA-60D8-460D-88BB-5CF2B1DB0CAF}" destId="{375C17D7-BCB6-48C7-8AEF-FDB3342611EC}" srcOrd="5" destOrd="0" presId="urn:microsoft.com/office/officeart/2005/8/layout/process1"/>
    <dgm:cxn modelId="{C84333EE-6980-4A35-87AF-FC1F0A1B271A}" type="presParOf" srcId="{375C17D7-BCB6-48C7-8AEF-FDB3342611EC}" destId="{C0DF02CB-2F7F-44AD-863C-4A14CA0DB175}" srcOrd="0" destOrd="0" presId="urn:microsoft.com/office/officeart/2005/8/layout/process1"/>
    <dgm:cxn modelId="{CB46D54A-3C2E-4835-914E-B6DB4AD2BB88}" type="presParOf" srcId="{BF3F21AA-60D8-460D-88BB-5CF2B1DB0CAF}" destId="{90B76CD0-D989-4836-A533-A32FF6F7245E}" srcOrd="6" destOrd="0" presId="urn:microsoft.com/office/officeart/2005/8/layout/process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217B7-D04B-4B50-99E3-2F37086AAE16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38AF000-BA3B-4E20-9975-C56DAA7EE20F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</a:t>
          </a:r>
          <a:r>
            <a:rPr lang="id-ID" sz="1600" b="1" dirty="0" smtClean="0">
              <a:solidFill>
                <a:schemeClr val="tx1"/>
              </a:solidFill>
            </a:rPr>
            <a:t>ENG</a:t>
          </a:r>
          <a:r>
            <a:rPr lang="en-US" sz="1600" b="1" dirty="0" smtClean="0">
              <a:solidFill>
                <a:schemeClr val="tx1"/>
              </a:solidFill>
            </a:rPr>
            <a:t>A</a:t>
          </a:r>
          <a:r>
            <a:rPr lang="id-ID" sz="1600" b="1" dirty="0" smtClean="0">
              <a:solidFill>
                <a:schemeClr val="tx1"/>
              </a:solidFill>
            </a:rPr>
            <a:t>MATI</a:t>
          </a:r>
          <a:r>
            <a:rPr lang="en-US" sz="1600" b="1" dirty="0" smtClean="0">
              <a:solidFill>
                <a:schemeClr val="tx1"/>
              </a:solidFill>
            </a:rPr>
            <a:t> DESAIN LOKASI ACARA DARI POSISI </a:t>
          </a:r>
          <a:r>
            <a:rPr lang="en-US" sz="1600" b="1" i="1" dirty="0" smtClean="0">
              <a:solidFill>
                <a:schemeClr val="tx1"/>
              </a:solidFill>
            </a:rPr>
            <a:t>TOP ANGLE</a:t>
          </a:r>
        </a:p>
        <a:p>
          <a:r>
            <a:rPr lang="en-US" sz="1600" b="0" i="0" dirty="0" smtClean="0">
              <a:solidFill>
                <a:schemeClr val="tx1"/>
              </a:solidFill>
            </a:rPr>
            <a:t>(</a:t>
          </a:r>
          <a:r>
            <a:rPr lang="en-US" sz="1600" b="0" i="0" dirty="0" err="1" smtClean="0">
              <a:solidFill>
                <a:schemeClr val="tx1"/>
              </a:solidFill>
            </a:rPr>
            <a:t>fokus</a:t>
          </a:r>
          <a:r>
            <a:rPr lang="en-US" sz="1600" b="0" i="0" dirty="0" smtClean="0">
              <a:solidFill>
                <a:schemeClr val="tx1"/>
              </a:solidFill>
            </a:rPr>
            <a:t> </a:t>
          </a:r>
          <a:r>
            <a:rPr lang="en-US" sz="1600" b="0" i="0" dirty="0" err="1" smtClean="0">
              <a:solidFill>
                <a:schemeClr val="tx1"/>
              </a:solidFill>
            </a:rPr>
            <a:t>penentuan</a:t>
          </a:r>
          <a:r>
            <a:rPr lang="en-US" sz="1600" b="0" i="0" dirty="0" smtClean="0">
              <a:solidFill>
                <a:schemeClr val="tx1"/>
              </a:solidFill>
            </a:rPr>
            <a:t> blocking </a:t>
          </a:r>
          <a:r>
            <a:rPr lang="en-US" sz="1600" b="0" i="0" dirty="0" err="1" smtClean="0">
              <a:solidFill>
                <a:schemeClr val="tx1"/>
              </a:solidFill>
            </a:rPr>
            <a:t>gambar</a:t>
          </a:r>
          <a:r>
            <a:rPr lang="en-US" sz="1600" b="0" i="0" dirty="0" smtClean="0">
              <a:solidFill>
                <a:schemeClr val="tx1"/>
              </a:solidFill>
            </a:rPr>
            <a:t>)</a:t>
          </a:r>
          <a:endParaRPr lang="en-US" sz="1600" b="0" i="0" dirty="0">
            <a:solidFill>
              <a:schemeClr val="tx1"/>
            </a:solidFill>
          </a:endParaRPr>
        </a:p>
      </dgm:t>
    </dgm:pt>
    <dgm:pt modelId="{5610E69E-CE73-4F29-8EED-E5063EB98CF7}" type="parTrans" cxnId="{E17CDFAB-21A6-4B30-802C-45C871364FFF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B72DB92-BB9E-42D7-8918-B1FCB27F681C}" type="sibTrans" cxnId="{E17CDFAB-21A6-4B30-802C-45C871364FFF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0393C9D1-6E5A-4BFF-818C-C8EEDBB237B2}">
      <dgm:prSet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</a:rPr>
            <a:t>MENGAMATI</a:t>
          </a:r>
          <a:r>
            <a:rPr lang="en-US" sz="1600" b="1" dirty="0" smtClean="0">
              <a:solidFill>
                <a:schemeClr val="tx1"/>
              </a:solidFill>
            </a:rPr>
            <a:t> BLOCKING KAMERA</a:t>
          </a:r>
        </a:p>
        <a:p>
          <a:r>
            <a:rPr lang="en-US" sz="1600" b="0" dirty="0" smtClean="0">
              <a:solidFill>
                <a:schemeClr val="tx1"/>
              </a:solidFill>
            </a:rPr>
            <a:t>(</a:t>
          </a:r>
          <a:r>
            <a:rPr lang="en-US" sz="1600" b="0" dirty="0" err="1" smtClean="0">
              <a:solidFill>
                <a:schemeClr val="tx1"/>
              </a:solidFill>
            </a:rPr>
            <a:t>fokus</a:t>
          </a:r>
          <a:r>
            <a:rPr lang="en-US" sz="1600" b="0" dirty="0" smtClean="0">
              <a:solidFill>
                <a:schemeClr val="tx1"/>
              </a:solidFill>
            </a:rPr>
            <a:t> </a:t>
          </a:r>
          <a:r>
            <a:rPr lang="en-US" sz="1600" b="0" dirty="0" err="1" smtClean="0">
              <a:solidFill>
                <a:schemeClr val="tx1"/>
              </a:solidFill>
            </a:rPr>
            <a:t>menciptakan</a:t>
          </a:r>
          <a:r>
            <a:rPr lang="en-US" sz="1600" b="0" dirty="0" smtClean="0">
              <a:solidFill>
                <a:schemeClr val="tx1"/>
              </a:solidFill>
            </a:rPr>
            <a:t> shot-shot </a:t>
          </a:r>
          <a:r>
            <a:rPr lang="en-US" sz="1600" b="0" dirty="0" err="1" smtClean="0">
              <a:solidFill>
                <a:schemeClr val="tx1"/>
              </a:solidFill>
            </a:rPr>
            <a:t>cantik</a:t>
          </a:r>
          <a:r>
            <a:rPr lang="en-US" sz="1600" b="0" dirty="0" smtClean="0">
              <a:solidFill>
                <a:schemeClr val="tx1"/>
              </a:solidFill>
            </a:rPr>
            <a:t>)</a:t>
          </a:r>
          <a:endParaRPr lang="en-US" sz="1600" b="0" dirty="0">
            <a:solidFill>
              <a:schemeClr val="tx1"/>
            </a:solidFill>
          </a:endParaRPr>
        </a:p>
      </dgm:t>
    </dgm:pt>
    <dgm:pt modelId="{8DFBB90B-4668-470C-9F9F-8000B807EC69}" type="parTrans" cxnId="{5BFB26B2-66D5-49C3-9825-A555E5CF3018}">
      <dgm:prSet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7C730697-5C1A-494A-AA68-106BC5A484B5}" type="sibTrans" cxnId="{5BFB26B2-66D5-49C3-9825-A555E5CF3018}">
      <dgm:prSet custT="1"/>
      <dgm:spPr/>
      <dgm:t>
        <a:bodyPr/>
        <a:lstStyle/>
        <a:p>
          <a:endParaRPr lang="en-US" sz="1600" b="1">
            <a:solidFill>
              <a:schemeClr val="tx1"/>
            </a:solidFill>
          </a:endParaRPr>
        </a:p>
      </dgm:t>
    </dgm:pt>
    <dgm:pt modelId="{BDC334CF-5158-4723-8FFE-8A3B711AED8E}">
      <dgm:prSet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M</a:t>
          </a:r>
          <a:r>
            <a:rPr lang="id-ID" sz="1600" b="1" dirty="0" smtClean="0">
              <a:solidFill>
                <a:schemeClr val="tx1"/>
              </a:solidFill>
            </a:rPr>
            <a:t>ERANCANG OPENING SET</a:t>
          </a:r>
          <a:endParaRPr lang="en-US" sz="1600" b="1" dirty="0" smtClean="0">
            <a:solidFill>
              <a:schemeClr val="tx1"/>
            </a:solidFill>
          </a:endParaRPr>
        </a:p>
        <a:p>
          <a:r>
            <a:rPr lang="en-US" sz="1600" dirty="0" smtClean="0">
              <a:solidFill>
                <a:schemeClr val="tx1"/>
              </a:solidFill>
            </a:rPr>
            <a:t>(</a:t>
          </a:r>
          <a:r>
            <a:rPr lang="en-US" sz="1600" dirty="0" err="1" smtClean="0">
              <a:solidFill>
                <a:schemeClr val="tx1"/>
              </a:solidFill>
            </a:rPr>
            <a:t>fokus</a:t>
          </a:r>
          <a:r>
            <a:rPr lang="en-US" sz="1600" dirty="0" smtClean="0">
              <a:solidFill>
                <a:schemeClr val="tx1"/>
              </a:solidFill>
            </a:rPr>
            <a:t>  </a:t>
          </a:r>
          <a:r>
            <a:rPr lang="en-US" sz="1600" dirty="0" err="1" smtClean="0">
              <a:solidFill>
                <a:schemeClr val="tx1"/>
              </a:solidFill>
            </a:rPr>
            <a:t>memastikan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id-ID" sz="1600" dirty="0" smtClean="0">
              <a:solidFill>
                <a:schemeClr val="tx1"/>
              </a:solidFill>
            </a:rPr>
            <a:t> rupa shot pembuka acara</a:t>
          </a:r>
          <a:r>
            <a:rPr lang="en-US" sz="1600" dirty="0" smtClean="0">
              <a:solidFill>
                <a:schemeClr val="tx1"/>
              </a:solidFill>
            </a:rPr>
            <a:t>)</a:t>
          </a:r>
          <a:endParaRPr lang="en-US" sz="1600" dirty="0">
            <a:solidFill>
              <a:schemeClr val="tx1"/>
            </a:solidFill>
          </a:endParaRPr>
        </a:p>
      </dgm:t>
    </dgm:pt>
    <dgm:pt modelId="{1789AF54-D57D-44A3-9F31-E100248E5C03}" type="parTrans" cxnId="{13500861-B736-480D-BBF7-17E9C9F2B5E9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5FEB173A-BA91-46E2-BCF1-D493091CD363}" type="sibTrans" cxnId="{13500861-B736-480D-BBF7-17E9C9F2B5E9}">
      <dgm:prSet/>
      <dgm:spPr/>
      <dgm:t>
        <a:bodyPr/>
        <a:lstStyle/>
        <a:p>
          <a:endParaRPr lang="id-ID" sz="1600">
            <a:solidFill>
              <a:schemeClr val="tx1"/>
            </a:solidFill>
          </a:endParaRPr>
        </a:p>
      </dgm:t>
    </dgm:pt>
    <dgm:pt modelId="{BF3F21AA-60D8-460D-88BB-5CF2B1DB0CAF}" type="pres">
      <dgm:prSet presAssocID="{5B0217B7-D04B-4B50-99E3-2F37086AAE16}" presName="Name0" presStyleCnt="0">
        <dgm:presLayoutVars>
          <dgm:dir/>
          <dgm:resizeHandles val="exact"/>
        </dgm:presLayoutVars>
      </dgm:prSet>
      <dgm:spPr/>
    </dgm:pt>
    <dgm:pt modelId="{345DDAA1-72C1-4C5A-88C7-D3D27B4D7A71}" type="pres">
      <dgm:prSet presAssocID="{E38AF000-BA3B-4E20-9975-C56DAA7EE20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1AE8D-E7F6-4403-91EF-CB034E7734C9}" type="pres">
      <dgm:prSet presAssocID="{0B72DB92-BB9E-42D7-8918-B1FCB27F681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98F93D2-A3A9-4E5B-BDC3-58BD60A4C5AD}" type="pres">
      <dgm:prSet presAssocID="{0B72DB92-BB9E-42D7-8918-B1FCB27F681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DB7CA22-27B6-42E0-8E36-86A4E4A4762E}" type="pres">
      <dgm:prSet presAssocID="{0393C9D1-6E5A-4BFF-818C-C8EEDBB237B2}" presName="node" presStyleLbl="node1" presStyleIdx="1" presStyleCnt="3" custScaleY="9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C17D7-BCB6-48C7-8AEF-FDB3342611EC}" type="pres">
      <dgm:prSet presAssocID="{7C730697-5C1A-494A-AA68-106BC5A484B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0DF02CB-2F7F-44AD-863C-4A14CA0DB175}" type="pres">
      <dgm:prSet presAssocID="{7C730697-5C1A-494A-AA68-106BC5A484B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0B76CD0-D989-4836-A533-A32FF6F7245E}" type="pres">
      <dgm:prSet presAssocID="{BDC334CF-5158-4723-8FFE-8A3B711AED8E}" presName="node" presStyleLbl="node1" presStyleIdx="2" presStyleCnt="3" custScaleX="10911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5AFBA34-70DF-4283-9E78-B40BF1115F2C}" type="presOf" srcId="{5B0217B7-D04B-4B50-99E3-2F37086AAE16}" destId="{BF3F21AA-60D8-460D-88BB-5CF2B1DB0CAF}" srcOrd="0" destOrd="0" presId="urn:microsoft.com/office/officeart/2005/8/layout/process1"/>
    <dgm:cxn modelId="{9A512804-F949-4E64-9094-4631DC3371D1}" type="presOf" srcId="{7C730697-5C1A-494A-AA68-106BC5A484B5}" destId="{375C17D7-BCB6-48C7-8AEF-FDB3342611EC}" srcOrd="0" destOrd="0" presId="urn:microsoft.com/office/officeart/2005/8/layout/process1"/>
    <dgm:cxn modelId="{41AE7210-A5B0-44CE-84EE-59D3DEFC44A9}" type="presOf" srcId="{0B72DB92-BB9E-42D7-8918-B1FCB27F681C}" destId="{A98F93D2-A3A9-4E5B-BDC3-58BD60A4C5AD}" srcOrd="1" destOrd="0" presId="urn:microsoft.com/office/officeart/2005/8/layout/process1"/>
    <dgm:cxn modelId="{E17CDFAB-21A6-4B30-802C-45C871364FFF}" srcId="{5B0217B7-D04B-4B50-99E3-2F37086AAE16}" destId="{E38AF000-BA3B-4E20-9975-C56DAA7EE20F}" srcOrd="0" destOrd="0" parTransId="{5610E69E-CE73-4F29-8EED-E5063EB98CF7}" sibTransId="{0B72DB92-BB9E-42D7-8918-B1FCB27F681C}"/>
    <dgm:cxn modelId="{61A0E2DE-00DA-413E-9DE0-92EE2BEB63DA}" type="presOf" srcId="{7C730697-5C1A-494A-AA68-106BC5A484B5}" destId="{C0DF02CB-2F7F-44AD-863C-4A14CA0DB175}" srcOrd="1" destOrd="0" presId="urn:microsoft.com/office/officeart/2005/8/layout/process1"/>
    <dgm:cxn modelId="{F6F6BD09-B2F0-40A4-9A14-CFCAA16C2C52}" type="presOf" srcId="{E38AF000-BA3B-4E20-9975-C56DAA7EE20F}" destId="{345DDAA1-72C1-4C5A-88C7-D3D27B4D7A71}" srcOrd="0" destOrd="0" presId="urn:microsoft.com/office/officeart/2005/8/layout/process1"/>
    <dgm:cxn modelId="{2E621689-A3C5-450C-84F7-AD8C350C79F1}" type="presOf" srcId="{0B72DB92-BB9E-42D7-8918-B1FCB27F681C}" destId="{C481AE8D-E7F6-4403-91EF-CB034E7734C9}" srcOrd="0" destOrd="0" presId="urn:microsoft.com/office/officeart/2005/8/layout/process1"/>
    <dgm:cxn modelId="{13500861-B736-480D-BBF7-17E9C9F2B5E9}" srcId="{5B0217B7-D04B-4B50-99E3-2F37086AAE16}" destId="{BDC334CF-5158-4723-8FFE-8A3B711AED8E}" srcOrd="2" destOrd="0" parTransId="{1789AF54-D57D-44A3-9F31-E100248E5C03}" sibTransId="{5FEB173A-BA91-46E2-BCF1-D493091CD363}"/>
    <dgm:cxn modelId="{5BFB26B2-66D5-49C3-9825-A555E5CF3018}" srcId="{5B0217B7-D04B-4B50-99E3-2F37086AAE16}" destId="{0393C9D1-6E5A-4BFF-818C-C8EEDBB237B2}" srcOrd="1" destOrd="0" parTransId="{8DFBB90B-4668-470C-9F9F-8000B807EC69}" sibTransId="{7C730697-5C1A-494A-AA68-106BC5A484B5}"/>
    <dgm:cxn modelId="{C2A92C09-2A83-4EA6-A1B8-2951D15DF225}" type="presOf" srcId="{0393C9D1-6E5A-4BFF-818C-C8EEDBB237B2}" destId="{4DB7CA22-27B6-42E0-8E36-86A4E4A4762E}" srcOrd="0" destOrd="0" presId="urn:microsoft.com/office/officeart/2005/8/layout/process1"/>
    <dgm:cxn modelId="{1547A729-41FB-429D-917E-483F44557A82}" type="presOf" srcId="{BDC334CF-5158-4723-8FFE-8A3B711AED8E}" destId="{90B76CD0-D989-4836-A533-A32FF6F7245E}" srcOrd="0" destOrd="0" presId="urn:microsoft.com/office/officeart/2005/8/layout/process1"/>
    <dgm:cxn modelId="{24797C40-27F5-4EE4-B03C-466F6E95056B}" type="presParOf" srcId="{BF3F21AA-60D8-460D-88BB-5CF2B1DB0CAF}" destId="{345DDAA1-72C1-4C5A-88C7-D3D27B4D7A71}" srcOrd="0" destOrd="0" presId="urn:microsoft.com/office/officeart/2005/8/layout/process1"/>
    <dgm:cxn modelId="{657927F0-34AF-4C53-9A0B-91AE470E5CC7}" type="presParOf" srcId="{BF3F21AA-60D8-460D-88BB-5CF2B1DB0CAF}" destId="{C481AE8D-E7F6-4403-91EF-CB034E7734C9}" srcOrd="1" destOrd="0" presId="urn:microsoft.com/office/officeart/2005/8/layout/process1"/>
    <dgm:cxn modelId="{4414D3EA-D2A9-47D2-9E6E-225B46DD80D5}" type="presParOf" srcId="{C481AE8D-E7F6-4403-91EF-CB034E7734C9}" destId="{A98F93D2-A3A9-4E5B-BDC3-58BD60A4C5AD}" srcOrd="0" destOrd="0" presId="urn:microsoft.com/office/officeart/2005/8/layout/process1"/>
    <dgm:cxn modelId="{CC998BBB-30DF-44B5-8738-DC55DBC38534}" type="presParOf" srcId="{BF3F21AA-60D8-460D-88BB-5CF2B1DB0CAF}" destId="{4DB7CA22-27B6-42E0-8E36-86A4E4A4762E}" srcOrd="2" destOrd="0" presId="urn:microsoft.com/office/officeart/2005/8/layout/process1"/>
    <dgm:cxn modelId="{19AACE16-BBC8-4056-9842-E73AAD82D65E}" type="presParOf" srcId="{BF3F21AA-60D8-460D-88BB-5CF2B1DB0CAF}" destId="{375C17D7-BCB6-48C7-8AEF-FDB3342611EC}" srcOrd="3" destOrd="0" presId="urn:microsoft.com/office/officeart/2005/8/layout/process1"/>
    <dgm:cxn modelId="{EAABB0B4-0A8D-4CA0-AA47-81C26843F1F5}" type="presParOf" srcId="{375C17D7-BCB6-48C7-8AEF-FDB3342611EC}" destId="{C0DF02CB-2F7F-44AD-863C-4A14CA0DB175}" srcOrd="0" destOrd="0" presId="urn:microsoft.com/office/officeart/2005/8/layout/process1"/>
    <dgm:cxn modelId="{36E4D4F5-FCCE-4E2E-902C-71B8F0E9EDDB}" type="presParOf" srcId="{BF3F21AA-60D8-460D-88BB-5CF2B1DB0CAF}" destId="{90B76CD0-D989-4836-A533-A32FF6F7245E}" srcOrd="4" destOrd="0" presId="urn:microsoft.com/office/officeart/2005/8/layout/process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6FAC4-348F-43DF-A972-59ABBCC92B40}">
      <dsp:nvSpPr>
        <dsp:cNvPr id="0" name=""/>
        <dsp:cNvSpPr/>
      </dsp:nvSpPr>
      <dsp:spPr>
        <a:xfrm>
          <a:off x="3324541" y="539"/>
          <a:ext cx="1199517" cy="11995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solidFill>
                <a:schemeClr val="tx1"/>
              </a:solidFill>
            </a:rPr>
            <a:t>Program </a:t>
          </a:r>
          <a:r>
            <a:rPr lang="en-US" sz="800" kern="1200" dirty="0" err="1" smtClean="0">
              <a:solidFill>
                <a:schemeClr val="tx1"/>
              </a:solidFill>
            </a:rPr>
            <a:t>berita</a:t>
          </a:r>
          <a:r>
            <a:rPr lang="en-US" sz="800" kern="1200" dirty="0" smtClean="0">
              <a:solidFill>
                <a:schemeClr val="tx1"/>
              </a:solidFill>
            </a:rPr>
            <a:t> </a:t>
          </a:r>
          <a:r>
            <a:rPr lang="en-US" sz="800" kern="1200" dirty="0" err="1" smtClean="0">
              <a:solidFill>
                <a:schemeClr val="tx1"/>
              </a:solidFill>
            </a:rPr>
            <a:t>teresterial</a:t>
          </a:r>
          <a:r>
            <a:rPr lang="en-US" sz="800" kern="1200" dirty="0" smtClean="0">
              <a:solidFill>
                <a:schemeClr val="tx1"/>
              </a:solidFill>
            </a:rPr>
            <a:t> 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500206" y="176204"/>
        <a:ext cx="848187" cy="848187"/>
      </dsp:txXfrm>
    </dsp:sp>
    <dsp:sp modelId="{518E74EA-C077-4E7C-83B0-38AB1B14C466}">
      <dsp:nvSpPr>
        <dsp:cNvPr id="0" name=""/>
        <dsp:cNvSpPr/>
      </dsp:nvSpPr>
      <dsp:spPr>
        <a:xfrm rot="1800000">
          <a:off x="4536794" y="843376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4543190" y="900474"/>
        <a:ext cx="222779" cy="242903"/>
      </dsp:txXfrm>
    </dsp:sp>
    <dsp:sp modelId="{3D8EAD54-C942-427F-AAD3-07AFC35B4B2C}">
      <dsp:nvSpPr>
        <dsp:cNvPr id="0" name=""/>
        <dsp:cNvSpPr/>
      </dsp:nvSpPr>
      <dsp:spPr>
        <a:xfrm>
          <a:off x="4883388" y="900540"/>
          <a:ext cx="1199517" cy="11995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Memastikan</a:t>
          </a:r>
          <a:r>
            <a:rPr lang="en-US" sz="800" kern="1200" dirty="0" smtClean="0">
              <a:solidFill>
                <a:schemeClr val="tx1"/>
              </a:solidFill>
            </a:rPr>
            <a:t> </a:t>
          </a:r>
          <a:r>
            <a:rPr lang="en-US" sz="800" kern="1200" dirty="0" err="1" smtClean="0">
              <a:solidFill>
                <a:schemeClr val="tx1"/>
              </a:solidFill>
            </a:rPr>
            <a:t>Kesiapan</a:t>
          </a:r>
          <a:r>
            <a:rPr lang="en-US" sz="800" kern="1200" dirty="0" smtClean="0">
              <a:solidFill>
                <a:schemeClr val="tx1"/>
              </a:solidFill>
            </a:rPr>
            <a:t> </a:t>
          </a:r>
          <a:r>
            <a:rPr lang="en-US" sz="800" kern="1200" dirty="0" err="1" smtClean="0">
              <a:solidFill>
                <a:schemeClr val="tx1"/>
              </a:solidFill>
            </a:rPr>
            <a:t>Perlengkapan</a:t>
          </a:r>
          <a:r>
            <a:rPr lang="en-US" sz="800" kern="1200" dirty="0" smtClean="0">
              <a:solidFill>
                <a:schemeClr val="tx1"/>
              </a:solidFill>
            </a:rPr>
            <a:t> </a:t>
          </a:r>
          <a:r>
            <a:rPr lang="en-US" sz="800" kern="1200" dirty="0" err="1" smtClean="0">
              <a:solidFill>
                <a:schemeClr val="tx1"/>
              </a:solidFill>
            </a:rPr>
            <a:t>Teknis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5059053" y="1076205"/>
        <a:ext cx="848187" cy="848187"/>
      </dsp:txXfrm>
    </dsp:sp>
    <dsp:sp modelId="{C64E4FEE-99FE-4DCF-BAD6-FA2B8F9A698C}">
      <dsp:nvSpPr>
        <dsp:cNvPr id="0" name=""/>
        <dsp:cNvSpPr/>
      </dsp:nvSpPr>
      <dsp:spPr>
        <a:xfrm rot="5400000">
          <a:off x="5324019" y="2188874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371758" y="2222103"/>
        <a:ext cx="222779" cy="242903"/>
      </dsp:txXfrm>
    </dsp:sp>
    <dsp:sp modelId="{AEF9146B-0500-4A9F-9D0C-AF5B4D87E3BC}">
      <dsp:nvSpPr>
        <dsp:cNvPr id="0" name=""/>
        <dsp:cNvSpPr/>
      </dsp:nvSpPr>
      <dsp:spPr>
        <a:xfrm>
          <a:off x="4883388" y="2700542"/>
          <a:ext cx="1199517" cy="11995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Memastikan</a:t>
          </a:r>
          <a:r>
            <a:rPr lang="en-US" sz="800" kern="1200" dirty="0" smtClean="0">
              <a:solidFill>
                <a:schemeClr val="tx1"/>
              </a:solidFill>
            </a:rPr>
            <a:t> Rundown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5059053" y="2876207"/>
        <a:ext cx="848187" cy="848187"/>
      </dsp:txXfrm>
    </dsp:sp>
    <dsp:sp modelId="{F68805CB-13C6-43EF-8DAF-0A8AC015AEDA}">
      <dsp:nvSpPr>
        <dsp:cNvPr id="0" name=""/>
        <dsp:cNvSpPr/>
      </dsp:nvSpPr>
      <dsp:spPr>
        <a:xfrm rot="9000000">
          <a:off x="4552395" y="3543379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4641476" y="3600477"/>
        <a:ext cx="222779" cy="242903"/>
      </dsp:txXfrm>
    </dsp:sp>
    <dsp:sp modelId="{4B0CC937-DED2-4E69-9358-332D14DA699F}">
      <dsp:nvSpPr>
        <dsp:cNvPr id="0" name=""/>
        <dsp:cNvSpPr/>
      </dsp:nvSpPr>
      <dsp:spPr>
        <a:xfrm>
          <a:off x="3324541" y="3600543"/>
          <a:ext cx="1199517" cy="11995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Memastikan</a:t>
          </a:r>
          <a:r>
            <a:rPr lang="en-US" sz="800" kern="1200" dirty="0" smtClean="0">
              <a:solidFill>
                <a:schemeClr val="tx1"/>
              </a:solidFill>
            </a:rPr>
            <a:t> Backdrop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3500206" y="3776208"/>
        <a:ext cx="848187" cy="848187"/>
      </dsp:txXfrm>
    </dsp:sp>
    <dsp:sp modelId="{2B7BF903-E388-4C06-90CF-CF58077BF2BF}">
      <dsp:nvSpPr>
        <dsp:cNvPr id="0" name=""/>
        <dsp:cNvSpPr/>
      </dsp:nvSpPr>
      <dsp:spPr>
        <a:xfrm rot="12600000">
          <a:off x="2993548" y="3552386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3082629" y="3657222"/>
        <a:ext cx="222779" cy="242903"/>
      </dsp:txXfrm>
    </dsp:sp>
    <dsp:sp modelId="{ABEBB528-4111-4C9E-B1DC-629CF523C714}">
      <dsp:nvSpPr>
        <dsp:cNvPr id="0" name=""/>
        <dsp:cNvSpPr/>
      </dsp:nvSpPr>
      <dsp:spPr>
        <a:xfrm>
          <a:off x="1765693" y="2700542"/>
          <a:ext cx="1199517" cy="11995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Merancang</a:t>
          </a:r>
          <a:r>
            <a:rPr lang="en-US" sz="800" kern="1200" dirty="0" smtClean="0">
              <a:solidFill>
                <a:schemeClr val="tx1"/>
              </a:solidFill>
            </a:rPr>
            <a:t> Floor Plan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941358" y="2876207"/>
        <a:ext cx="848187" cy="848187"/>
      </dsp:txXfrm>
    </dsp:sp>
    <dsp:sp modelId="{42B36155-D67C-4C88-A60C-D9982A775E06}">
      <dsp:nvSpPr>
        <dsp:cNvPr id="0" name=""/>
        <dsp:cNvSpPr/>
      </dsp:nvSpPr>
      <dsp:spPr>
        <a:xfrm rot="16200000">
          <a:off x="2206324" y="2206888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254063" y="2335594"/>
        <a:ext cx="222779" cy="242903"/>
      </dsp:txXfrm>
    </dsp:sp>
    <dsp:sp modelId="{417A692F-3731-42D7-A6CF-670FA8AF5D3E}">
      <dsp:nvSpPr>
        <dsp:cNvPr id="0" name=""/>
        <dsp:cNvSpPr/>
      </dsp:nvSpPr>
      <dsp:spPr>
        <a:xfrm>
          <a:off x="1765693" y="900540"/>
          <a:ext cx="1199517" cy="11995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err="1" smtClean="0">
              <a:solidFill>
                <a:schemeClr val="tx1"/>
              </a:solidFill>
            </a:rPr>
            <a:t>Merancang</a:t>
          </a:r>
          <a:r>
            <a:rPr lang="en-US" sz="800" kern="1200" dirty="0" smtClean="0">
              <a:solidFill>
                <a:schemeClr val="tx1"/>
              </a:solidFill>
            </a:rPr>
            <a:t> Opening/Closing Set</a:t>
          </a:r>
          <a:endParaRPr lang="en-US" sz="800" kern="1200" dirty="0">
            <a:solidFill>
              <a:schemeClr val="tx1"/>
            </a:solidFill>
          </a:endParaRPr>
        </a:p>
      </dsp:txBody>
      <dsp:txXfrm>
        <a:off x="1941358" y="1076205"/>
        <a:ext cx="848187" cy="848187"/>
      </dsp:txXfrm>
    </dsp:sp>
    <dsp:sp modelId="{BC3BF4D1-D158-4128-BF25-2F3111839C74}">
      <dsp:nvSpPr>
        <dsp:cNvPr id="0" name=""/>
        <dsp:cNvSpPr/>
      </dsp:nvSpPr>
      <dsp:spPr>
        <a:xfrm rot="19800000">
          <a:off x="2977947" y="852383"/>
          <a:ext cx="318256" cy="4048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2984343" y="957219"/>
        <a:ext cx="222779" cy="242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33247-E56B-4C16-B8A9-F2199FE643A1}">
      <dsp:nvSpPr>
        <dsp:cNvPr id="0" name=""/>
        <dsp:cNvSpPr/>
      </dsp:nvSpPr>
      <dsp:spPr>
        <a:xfrm>
          <a:off x="4733" y="974499"/>
          <a:ext cx="1582356" cy="2576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SURVEI LOKASI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(</a:t>
          </a:r>
          <a:r>
            <a:rPr lang="en-US" sz="1600" b="0" kern="1200" dirty="0" err="1" smtClean="0">
              <a:solidFill>
                <a:schemeClr val="tx1"/>
              </a:solidFill>
            </a:rPr>
            <a:t>fokus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pada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kontur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tanah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bentuk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bangunan</a:t>
          </a:r>
          <a:r>
            <a:rPr lang="en-US" sz="1600" b="0" kern="1200" dirty="0" smtClean="0">
              <a:solidFill>
                <a:schemeClr val="tx1"/>
              </a:solidFill>
            </a:rPr>
            <a:t>, </a:t>
          </a:r>
          <a:r>
            <a:rPr lang="en-US" sz="1600" b="0" kern="1200" dirty="0" err="1" smtClean="0">
              <a:solidFill>
                <a:schemeClr val="tx1"/>
              </a:solidFill>
            </a:rPr>
            <a:t>dan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arah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sibar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matahari</a:t>
          </a:r>
          <a:r>
            <a:rPr lang="en-US" sz="1600" b="0" kern="1200" dirty="0" smtClean="0">
              <a:solidFill>
                <a:schemeClr val="tx1"/>
              </a:solidFill>
            </a:rPr>
            <a:t>)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51079" y="1020845"/>
        <a:ext cx="1489664" cy="2484271"/>
      </dsp:txXfrm>
    </dsp:sp>
    <dsp:sp modelId="{370A5597-347B-4DA5-817B-79CDA57D8688}">
      <dsp:nvSpPr>
        <dsp:cNvPr id="0" name=""/>
        <dsp:cNvSpPr/>
      </dsp:nvSpPr>
      <dsp:spPr>
        <a:xfrm>
          <a:off x="1745325" y="2066768"/>
          <a:ext cx="335459" cy="392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1745325" y="2145253"/>
        <a:ext cx="234821" cy="235454"/>
      </dsp:txXfrm>
    </dsp:sp>
    <dsp:sp modelId="{345DDAA1-72C1-4C5A-88C7-D3D27B4D7A71}">
      <dsp:nvSpPr>
        <dsp:cNvPr id="0" name=""/>
        <dsp:cNvSpPr/>
      </dsp:nvSpPr>
      <dsp:spPr>
        <a:xfrm>
          <a:off x="2220032" y="974499"/>
          <a:ext cx="1582356" cy="2576963"/>
        </a:xfrm>
        <a:prstGeom prst="roundRect">
          <a:avLst>
            <a:gd name="adj" fmla="val 10000"/>
          </a:avLst>
        </a:prstGeom>
        <a:solidFill>
          <a:schemeClr val="accent5">
            <a:hueOff val="1314744"/>
            <a:satOff val="-23219"/>
            <a:lumOff val="112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MEMBUAT DESAIN LOKASI ACARA DARI POSISI </a:t>
          </a:r>
          <a:r>
            <a:rPr lang="en-US" sz="1600" b="1" i="1" kern="1200" dirty="0" smtClean="0">
              <a:solidFill>
                <a:schemeClr val="tx1"/>
              </a:solidFill>
            </a:rPr>
            <a:t>TOP ANGLE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chemeClr val="tx1"/>
              </a:solidFill>
            </a:rPr>
            <a:t>(</a:t>
          </a:r>
          <a:r>
            <a:rPr lang="en-US" sz="1600" b="0" i="0" kern="1200" dirty="0" err="1" smtClean="0">
              <a:solidFill>
                <a:schemeClr val="tx1"/>
              </a:solidFill>
            </a:rPr>
            <a:t>fokus</a:t>
          </a:r>
          <a:r>
            <a:rPr lang="en-US" sz="1600" b="0" i="0" kern="1200" dirty="0" smtClean="0">
              <a:solidFill>
                <a:schemeClr val="tx1"/>
              </a:solidFill>
            </a:rPr>
            <a:t> </a:t>
          </a:r>
          <a:r>
            <a:rPr lang="en-US" sz="1600" b="0" i="0" kern="1200" dirty="0" err="1" smtClean="0">
              <a:solidFill>
                <a:schemeClr val="tx1"/>
              </a:solidFill>
            </a:rPr>
            <a:t>penentuan</a:t>
          </a:r>
          <a:r>
            <a:rPr lang="en-US" sz="1600" b="0" i="0" kern="1200" dirty="0" smtClean="0">
              <a:solidFill>
                <a:schemeClr val="tx1"/>
              </a:solidFill>
            </a:rPr>
            <a:t> blocking </a:t>
          </a:r>
          <a:r>
            <a:rPr lang="en-US" sz="1600" b="0" i="0" kern="1200" dirty="0" err="1" smtClean="0">
              <a:solidFill>
                <a:schemeClr val="tx1"/>
              </a:solidFill>
            </a:rPr>
            <a:t>gambar</a:t>
          </a:r>
          <a:r>
            <a:rPr lang="en-US" sz="1600" b="0" i="0" kern="1200" dirty="0" smtClean="0">
              <a:solidFill>
                <a:schemeClr val="tx1"/>
              </a:solidFill>
            </a:rPr>
            <a:t>)</a:t>
          </a:r>
          <a:endParaRPr lang="en-US" sz="1600" b="0" i="0" kern="1200" dirty="0">
            <a:solidFill>
              <a:schemeClr val="tx1"/>
            </a:solidFill>
          </a:endParaRPr>
        </a:p>
      </dsp:txBody>
      <dsp:txXfrm>
        <a:off x="2266378" y="1020845"/>
        <a:ext cx="1489664" cy="2484271"/>
      </dsp:txXfrm>
    </dsp:sp>
    <dsp:sp modelId="{C481AE8D-E7F6-4403-91EF-CB034E7734C9}">
      <dsp:nvSpPr>
        <dsp:cNvPr id="0" name=""/>
        <dsp:cNvSpPr/>
      </dsp:nvSpPr>
      <dsp:spPr>
        <a:xfrm>
          <a:off x="3960624" y="2066768"/>
          <a:ext cx="335459" cy="392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3960624" y="2145253"/>
        <a:ext cx="234821" cy="235454"/>
      </dsp:txXfrm>
    </dsp:sp>
    <dsp:sp modelId="{4DB7CA22-27B6-42E0-8E36-86A4E4A4762E}">
      <dsp:nvSpPr>
        <dsp:cNvPr id="0" name=""/>
        <dsp:cNvSpPr/>
      </dsp:nvSpPr>
      <dsp:spPr>
        <a:xfrm>
          <a:off x="4435331" y="974731"/>
          <a:ext cx="1582356" cy="2576499"/>
        </a:xfrm>
        <a:prstGeom prst="roundRect">
          <a:avLst>
            <a:gd name="adj" fmla="val 10000"/>
          </a:avLst>
        </a:prstGeom>
        <a:solidFill>
          <a:schemeClr val="accent5">
            <a:hueOff val="2629488"/>
            <a:satOff val="-46437"/>
            <a:lumOff val="224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MENENTUKAN BLOCKING KAMERA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(</a:t>
          </a:r>
          <a:r>
            <a:rPr lang="en-US" sz="1600" b="0" kern="1200" dirty="0" err="1" smtClean="0">
              <a:solidFill>
                <a:schemeClr val="tx1"/>
              </a:solidFill>
            </a:rPr>
            <a:t>fokus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menciptakan</a:t>
          </a:r>
          <a:r>
            <a:rPr lang="en-US" sz="1600" b="0" kern="1200" dirty="0" smtClean="0">
              <a:solidFill>
                <a:schemeClr val="tx1"/>
              </a:solidFill>
            </a:rPr>
            <a:t> shot-shot </a:t>
          </a:r>
          <a:r>
            <a:rPr lang="en-US" sz="1600" b="0" kern="1200" dirty="0" err="1" smtClean="0">
              <a:solidFill>
                <a:schemeClr val="tx1"/>
              </a:solidFill>
            </a:rPr>
            <a:t>cantik</a:t>
          </a:r>
          <a:r>
            <a:rPr lang="en-US" sz="1600" b="0" kern="1200" dirty="0" smtClean="0">
              <a:solidFill>
                <a:schemeClr val="tx1"/>
              </a:solidFill>
            </a:rPr>
            <a:t>)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4481677" y="1021077"/>
        <a:ext cx="1489664" cy="2483807"/>
      </dsp:txXfrm>
    </dsp:sp>
    <dsp:sp modelId="{375C17D7-BCB6-48C7-8AEF-FDB3342611EC}">
      <dsp:nvSpPr>
        <dsp:cNvPr id="0" name=""/>
        <dsp:cNvSpPr/>
      </dsp:nvSpPr>
      <dsp:spPr>
        <a:xfrm>
          <a:off x="6175923" y="2066768"/>
          <a:ext cx="335459" cy="392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6175923" y="2145253"/>
        <a:ext cx="234821" cy="235454"/>
      </dsp:txXfrm>
    </dsp:sp>
    <dsp:sp modelId="{90B76CD0-D989-4836-A533-A32FF6F7245E}">
      <dsp:nvSpPr>
        <dsp:cNvPr id="0" name=""/>
        <dsp:cNvSpPr/>
      </dsp:nvSpPr>
      <dsp:spPr>
        <a:xfrm>
          <a:off x="6650630" y="974499"/>
          <a:ext cx="1726635" cy="2576963"/>
        </a:xfrm>
        <a:prstGeom prst="roundRect">
          <a:avLst>
            <a:gd name="adj" fmla="val 10000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tx1"/>
              </a:solidFill>
            </a:rPr>
            <a:t>MENGAPLIKASIKAN DESAIN DAN BLOCKING KAMERA DI LOKASI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</a:t>
          </a:r>
          <a:r>
            <a:rPr lang="en-US" sz="1600" kern="1200" dirty="0" err="1" smtClean="0">
              <a:solidFill>
                <a:schemeClr val="tx1"/>
              </a:solidFill>
            </a:rPr>
            <a:t>fokus</a:t>
          </a:r>
          <a:r>
            <a:rPr lang="en-US" sz="1600" kern="1200" dirty="0" smtClean="0">
              <a:solidFill>
                <a:schemeClr val="tx1"/>
              </a:solidFill>
            </a:rPr>
            <a:t>  </a:t>
          </a:r>
          <a:r>
            <a:rPr lang="en-US" sz="1600" kern="1200" dirty="0" err="1" smtClean="0">
              <a:solidFill>
                <a:schemeClr val="tx1"/>
              </a:solidFill>
            </a:rPr>
            <a:t>memastikan</a:t>
          </a:r>
          <a:r>
            <a:rPr lang="en-US" sz="1600" kern="1200" dirty="0" smtClean="0">
              <a:solidFill>
                <a:schemeClr val="tx1"/>
              </a:solidFill>
            </a:rPr>
            <a:t> angle </a:t>
          </a:r>
          <a:r>
            <a:rPr lang="en-US" sz="1600" kern="1200" dirty="0" err="1" smtClean="0">
              <a:solidFill>
                <a:schemeClr val="tx1"/>
              </a:solidFill>
            </a:rPr>
            <a:t>kamera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701201" y="1025070"/>
        <a:ext cx="1625493" cy="2475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DDAA1-72C1-4C5A-88C7-D3D27B4D7A71}">
      <dsp:nvSpPr>
        <dsp:cNvPr id="0" name=""/>
        <dsp:cNvSpPr/>
      </dsp:nvSpPr>
      <dsp:spPr>
        <a:xfrm>
          <a:off x="2536" y="1314404"/>
          <a:ext cx="2152798" cy="1897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</a:t>
          </a:r>
          <a:r>
            <a:rPr lang="id-ID" sz="1600" b="1" kern="1200" dirty="0" smtClean="0">
              <a:solidFill>
                <a:schemeClr val="tx1"/>
              </a:solidFill>
            </a:rPr>
            <a:t>ENG</a:t>
          </a:r>
          <a:r>
            <a:rPr lang="en-US" sz="1600" b="1" kern="1200" dirty="0" smtClean="0">
              <a:solidFill>
                <a:schemeClr val="tx1"/>
              </a:solidFill>
            </a:rPr>
            <a:t>A</a:t>
          </a:r>
          <a:r>
            <a:rPr lang="id-ID" sz="1600" b="1" kern="1200" dirty="0" smtClean="0">
              <a:solidFill>
                <a:schemeClr val="tx1"/>
              </a:solidFill>
            </a:rPr>
            <a:t>MATI</a:t>
          </a:r>
          <a:r>
            <a:rPr lang="en-US" sz="1600" b="1" kern="1200" dirty="0" smtClean="0">
              <a:solidFill>
                <a:schemeClr val="tx1"/>
              </a:solidFill>
            </a:rPr>
            <a:t> DESAIN LOKASI ACARA DARI POSISI </a:t>
          </a:r>
          <a:r>
            <a:rPr lang="en-US" sz="1600" b="1" i="1" kern="1200" dirty="0" smtClean="0">
              <a:solidFill>
                <a:schemeClr val="tx1"/>
              </a:solidFill>
            </a:rPr>
            <a:t>TOP ANGLE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solidFill>
                <a:schemeClr val="tx1"/>
              </a:solidFill>
            </a:rPr>
            <a:t>(</a:t>
          </a:r>
          <a:r>
            <a:rPr lang="en-US" sz="1600" b="0" i="0" kern="1200" dirty="0" err="1" smtClean="0">
              <a:solidFill>
                <a:schemeClr val="tx1"/>
              </a:solidFill>
            </a:rPr>
            <a:t>fokus</a:t>
          </a:r>
          <a:r>
            <a:rPr lang="en-US" sz="1600" b="0" i="0" kern="1200" dirty="0" smtClean="0">
              <a:solidFill>
                <a:schemeClr val="tx1"/>
              </a:solidFill>
            </a:rPr>
            <a:t> </a:t>
          </a:r>
          <a:r>
            <a:rPr lang="en-US" sz="1600" b="0" i="0" kern="1200" dirty="0" err="1" smtClean="0">
              <a:solidFill>
                <a:schemeClr val="tx1"/>
              </a:solidFill>
            </a:rPr>
            <a:t>penentuan</a:t>
          </a:r>
          <a:r>
            <a:rPr lang="en-US" sz="1600" b="0" i="0" kern="1200" dirty="0" smtClean="0">
              <a:solidFill>
                <a:schemeClr val="tx1"/>
              </a:solidFill>
            </a:rPr>
            <a:t> blocking </a:t>
          </a:r>
          <a:r>
            <a:rPr lang="en-US" sz="1600" b="0" i="0" kern="1200" dirty="0" err="1" smtClean="0">
              <a:solidFill>
                <a:schemeClr val="tx1"/>
              </a:solidFill>
            </a:rPr>
            <a:t>gambar</a:t>
          </a:r>
          <a:r>
            <a:rPr lang="en-US" sz="1600" b="0" i="0" kern="1200" dirty="0" smtClean="0">
              <a:solidFill>
                <a:schemeClr val="tx1"/>
              </a:solidFill>
            </a:rPr>
            <a:t>)</a:t>
          </a:r>
          <a:endParaRPr lang="en-US" sz="1600" b="0" i="0" kern="1200" dirty="0">
            <a:solidFill>
              <a:schemeClr val="tx1"/>
            </a:solidFill>
          </a:endParaRPr>
        </a:p>
      </dsp:txBody>
      <dsp:txXfrm>
        <a:off x="58102" y="1369970"/>
        <a:ext cx="2041666" cy="1786021"/>
      </dsp:txXfrm>
    </dsp:sp>
    <dsp:sp modelId="{C481AE8D-E7F6-4403-91EF-CB034E7734C9}">
      <dsp:nvSpPr>
        <dsp:cNvPr id="0" name=""/>
        <dsp:cNvSpPr/>
      </dsp:nvSpPr>
      <dsp:spPr>
        <a:xfrm>
          <a:off x="2370614" y="1996033"/>
          <a:ext cx="456393" cy="53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2370614" y="2102812"/>
        <a:ext cx="319475" cy="320336"/>
      </dsp:txXfrm>
    </dsp:sp>
    <dsp:sp modelId="{4DB7CA22-27B6-42E0-8E36-86A4E4A4762E}">
      <dsp:nvSpPr>
        <dsp:cNvPr id="0" name=""/>
        <dsp:cNvSpPr/>
      </dsp:nvSpPr>
      <dsp:spPr>
        <a:xfrm>
          <a:off x="3016454" y="1314574"/>
          <a:ext cx="2152798" cy="1896812"/>
        </a:xfrm>
        <a:prstGeom prst="roundRect">
          <a:avLst>
            <a:gd name="adj" fmla="val 10000"/>
          </a:avLst>
        </a:prstGeom>
        <a:solidFill>
          <a:schemeClr val="accent5">
            <a:hueOff val="1972116"/>
            <a:satOff val="-34828"/>
            <a:lumOff val="16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MENGAMATI</a:t>
          </a:r>
          <a:r>
            <a:rPr lang="en-US" sz="1600" b="1" kern="1200" dirty="0" smtClean="0">
              <a:solidFill>
                <a:schemeClr val="tx1"/>
              </a:solidFill>
            </a:rPr>
            <a:t> BLOCKING KAMERA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chemeClr val="tx1"/>
              </a:solidFill>
            </a:rPr>
            <a:t>(</a:t>
          </a:r>
          <a:r>
            <a:rPr lang="en-US" sz="1600" b="0" kern="1200" dirty="0" err="1" smtClean="0">
              <a:solidFill>
                <a:schemeClr val="tx1"/>
              </a:solidFill>
            </a:rPr>
            <a:t>fokus</a:t>
          </a:r>
          <a:r>
            <a:rPr lang="en-US" sz="1600" b="0" kern="1200" dirty="0" smtClean="0">
              <a:solidFill>
                <a:schemeClr val="tx1"/>
              </a:solidFill>
            </a:rPr>
            <a:t> </a:t>
          </a:r>
          <a:r>
            <a:rPr lang="en-US" sz="1600" b="0" kern="1200" dirty="0" err="1" smtClean="0">
              <a:solidFill>
                <a:schemeClr val="tx1"/>
              </a:solidFill>
            </a:rPr>
            <a:t>menciptakan</a:t>
          </a:r>
          <a:r>
            <a:rPr lang="en-US" sz="1600" b="0" kern="1200" dirty="0" smtClean="0">
              <a:solidFill>
                <a:schemeClr val="tx1"/>
              </a:solidFill>
            </a:rPr>
            <a:t> shot-shot </a:t>
          </a:r>
          <a:r>
            <a:rPr lang="en-US" sz="1600" b="0" kern="1200" dirty="0" err="1" smtClean="0">
              <a:solidFill>
                <a:schemeClr val="tx1"/>
              </a:solidFill>
            </a:rPr>
            <a:t>cantik</a:t>
          </a:r>
          <a:r>
            <a:rPr lang="en-US" sz="1600" b="0" kern="1200" dirty="0" smtClean="0">
              <a:solidFill>
                <a:schemeClr val="tx1"/>
              </a:solidFill>
            </a:rPr>
            <a:t>)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3072010" y="1370130"/>
        <a:ext cx="2041686" cy="1785700"/>
      </dsp:txXfrm>
    </dsp:sp>
    <dsp:sp modelId="{375C17D7-BCB6-48C7-8AEF-FDB3342611EC}">
      <dsp:nvSpPr>
        <dsp:cNvPr id="0" name=""/>
        <dsp:cNvSpPr/>
      </dsp:nvSpPr>
      <dsp:spPr>
        <a:xfrm>
          <a:off x="5384533" y="1996033"/>
          <a:ext cx="456393" cy="533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>
            <a:solidFill>
              <a:schemeClr val="tx1"/>
            </a:solidFill>
          </a:endParaRPr>
        </a:p>
      </dsp:txBody>
      <dsp:txXfrm>
        <a:off x="5384533" y="2102812"/>
        <a:ext cx="319475" cy="320336"/>
      </dsp:txXfrm>
    </dsp:sp>
    <dsp:sp modelId="{90B76CD0-D989-4836-A533-A32FF6F7245E}">
      <dsp:nvSpPr>
        <dsp:cNvPr id="0" name=""/>
        <dsp:cNvSpPr/>
      </dsp:nvSpPr>
      <dsp:spPr>
        <a:xfrm>
          <a:off x="6030372" y="1314404"/>
          <a:ext cx="2349091" cy="1897153"/>
        </a:xfrm>
        <a:prstGeom prst="roundRect">
          <a:avLst>
            <a:gd name="adj" fmla="val 10000"/>
          </a:avLst>
        </a:prstGeom>
        <a:solidFill>
          <a:schemeClr val="accent5">
            <a:hueOff val="3944232"/>
            <a:satOff val="-69656"/>
            <a:lumOff val="337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M</a:t>
          </a:r>
          <a:r>
            <a:rPr lang="id-ID" sz="1600" b="1" kern="1200" dirty="0" smtClean="0">
              <a:solidFill>
                <a:schemeClr val="tx1"/>
              </a:solidFill>
            </a:rPr>
            <a:t>ERANCANG OPENING SET</a:t>
          </a:r>
          <a:endParaRPr lang="en-US" sz="1600" b="1" kern="1200" dirty="0" smtClean="0">
            <a:solidFill>
              <a:schemeClr val="tx1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</a:t>
          </a:r>
          <a:r>
            <a:rPr lang="en-US" sz="1600" kern="1200" dirty="0" err="1" smtClean="0">
              <a:solidFill>
                <a:schemeClr val="tx1"/>
              </a:solidFill>
            </a:rPr>
            <a:t>fokus</a:t>
          </a:r>
          <a:r>
            <a:rPr lang="en-US" sz="1600" kern="1200" dirty="0" smtClean="0">
              <a:solidFill>
                <a:schemeClr val="tx1"/>
              </a:solidFill>
            </a:rPr>
            <a:t>  </a:t>
          </a:r>
          <a:r>
            <a:rPr lang="en-US" sz="1600" kern="1200" dirty="0" err="1" smtClean="0">
              <a:solidFill>
                <a:schemeClr val="tx1"/>
              </a:solidFill>
            </a:rPr>
            <a:t>memastikan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id-ID" sz="1600" kern="1200" dirty="0" smtClean="0">
              <a:solidFill>
                <a:schemeClr val="tx1"/>
              </a:solidFill>
            </a:rPr>
            <a:t> rupa shot pembuka acara</a:t>
          </a:r>
          <a:r>
            <a:rPr lang="en-US" sz="1600" kern="1200" dirty="0" smtClean="0">
              <a:solidFill>
                <a:schemeClr val="tx1"/>
              </a:solidFill>
            </a:rPr>
            <a:t>)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6085938" y="1369970"/>
        <a:ext cx="2237959" cy="1786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9464595-C559-42AA-BD19-83A1B6DB99B7}" type="datetimeFigureOut">
              <a:rPr lang="en-US" smtClean="0"/>
              <a:pPr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4FDE34C-7652-4BC3-A4E8-A0A5B23F7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 TV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syaiful</a:t>
            </a:r>
            <a:r>
              <a:rPr lang="en-US" dirty="0" smtClean="0"/>
              <a:t> HALIM</a:t>
            </a:r>
            <a:endParaRPr lang="en-US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781301"/>
            <a:ext cx="5867400" cy="2933699"/>
          </a:xfrm>
        </p:spPr>
        <p:txBody>
          <a:bodyPr/>
          <a:lstStyle/>
          <a:p>
            <a:pPr indent="0">
              <a:buNone/>
            </a:pPr>
            <a:r>
              <a:rPr lang="en-US" i="1" dirty="0" smtClean="0"/>
              <a:t>FLOOR PLAN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i="1" dirty="0" smtClean="0"/>
              <a:t>setting </a:t>
            </a:r>
            <a:r>
              <a:rPr lang="en-US" dirty="0" smtClean="0"/>
              <a:t>program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i="1" dirty="0" smtClean="0"/>
              <a:t>lay out</a:t>
            </a:r>
            <a:r>
              <a:rPr lang="en-US" dirty="0" smtClean="0"/>
              <a:t> </a:t>
            </a:r>
            <a:r>
              <a:rPr lang="en-US" dirty="0" err="1" smtClean="0"/>
              <a:t>panggung</a:t>
            </a:r>
            <a:r>
              <a:rPr lang="en-US" dirty="0" smtClean="0"/>
              <a:t>,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artistik</a:t>
            </a:r>
            <a:r>
              <a:rPr lang="en-US" dirty="0" smtClean="0"/>
              <a:t>,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cahaya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penempatan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i="1" dirty="0" smtClean="0"/>
              <a:t>floor plan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menghasilkan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gambar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menarik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 smtClean="0"/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6858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/>
              <a:t>FLOOR PLAN </a:t>
            </a:r>
            <a:endParaRPr lang="en-US" sz="4800" b="1" dirty="0"/>
          </a:p>
        </p:txBody>
      </p:sp>
      <p:pic>
        <p:nvPicPr>
          <p:cNvPr id="3074" name="Picture 2" descr="D:\FOTO-FOTO\UMB SIMULASI\23062012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62" y="29718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553565"/>
              </p:ext>
            </p:extLst>
          </p:nvPr>
        </p:nvGraphicFramePr>
        <p:xfrm>
          <a:off x="457200" y="1447800"/>
          <a:ext cx="8382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536"/>
            <a:ext cx="7467600" cy="96566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TAHAP-TAHAP MENYUSUN </a:t>
            </a:r>
            <a:r>
              <a:rPr lang="en-US" sz="3200" b="1" i="1" dirty="0" smtClean="0"/>
              <a:t>FLOOR PLAN</a:t>
            </a:r>
            <a:endParaRPr lang="en-US" sz="3200" b="1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6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CONTOH FLOOR PLAN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33400" y="2511558"/>
            <a:ext cx="7924800" cy="3965442"/>
            <a:chOff x="533400" y="1966490"/>
            <a:chExt cx="7924800" cy="3965442"/>
          </a:xfrm>
        </p:grpSpPr>
        <p:pic>
          <p:nvPicPr>
            <p:cNvPr id="1026" name="Picture 2" descr="D:\FOTO-FOTO\ILUSTRASI DOCS\CAM\CAM10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91400" y="2880890"/>
              <a:ext cx="1066800" cy="1603114"/>
            </a:xfrm>
            <a:prstGeom prst="rect">
              <a:avLst/>
            </a:prstGeom>
            <a:noFill/>
          </p:spPr>
        </p:pic>
        <p:pic>
          <p:nvPicPr>
            <p:cNvPr id="1028" name="Picture 4" descr="C:\Users\user\Downloads\cam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3871490"/>
              <a:ext cx="1390253" cy="1421565"/>
            </a:xfrm>
            <a:prstGeom prst="rect">
              <a:avLst/>
            </a:prstGeom>
            <a:noFill/>
          </p:spPr>
        </p:pic>
        <p:pic>
          <p:nvPicPr>
            <p:cNvPr id="1029" name="Picture 5" descr="C:\Users\user\Downloads\t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2200" y="1966490"/>
              <a:ext cx="4495800" cy="336751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990600" y="55626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72400" y="4572000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pic>
        <p:nvPicPr>
          <p:cNvPr id="10" name="Picture 2" descr="D:\upj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483"/>
            <a:ext cx="5715000" cy="4267517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 </a:t>
            </a:r>
            <a:r>
              <a:rPr lang="en-US" sz="2800" i="1" dirty="0" smtClean="0"/>
              <a:t>OPENING/CLOSING SHOT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i="1" dirty="0" smtClean="0"/>
              <a:t>shot-shot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dirancang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/</a:t>
            </a:r>
            <a:r>
              <a:rPr lang="en-US" sz="2800" dirty="0" err="1" smtClean="0"/>
              <a:t>akhir</a:t>
            </a:r>
            <a:r>
              <a:rPr lang="en-US" sz="2800" dirty="0" smtClean="0"/>
              <a:t> program,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memperlihatkan</a:t>
            </a:r>
            <a:r>
              <a:rPr lang="en-US" sz="2800" dirty="0" smtClean="0"/>
              <a:t> </a:t>
            </a:r>
            <a:r>
              <a:rPr lang="en-US" sz="2800" dirty="0" err="1" smtClean="0"/>
              <a:t>identitas</a:t>
            </a:r>
            <a:r>
              <a:rPr lang="en-US" sz="2800" dirty="0" smtClean="0"/>
              <a:t> program.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err="1" smtClean="0"/>
              <a:t>Tujuannya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memperlihatkan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keluarbiasaan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dan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keunikan</a:t>
            </a:r>
            <a:r>
              <a:rPr lang="en-US" sz="2800" dirty="0" smtClean="0">
                <a:sym typeface="Wingdings" pitchFamily="2" charset="2"/>
              </a:rPr>
              <a:t> program!</a:t>
            </a:r>
            <a:endParaRPr lang="en-US" sz="2800" dirty="0" smtClean="0"/>
          </a:p>
          <a:p>
            <a:pPr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543800" cy="10668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 smtClean="0"/>
              <a:t>OPENING/CLOSING SET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4098" name="Picture 2" descr="D:\FOTO-FOTO\UMB SIMULASI\271020120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2666684"/>
            <a:ext cx="2844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2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1800" y="2209483"/>
            <a:ext cx="5562600" cy="4267517"/>
          </a:xfrm>
        </p:spPr>
        <p:txBody>
          <a:bodyPr>
            <a:normAutofit fontScale="92500"/>
          </a:bodyPr>
          <a:lstStyle/>
          <a:p>
            <a:pPr algn="r">
              <a:buNone/>
            </a:pPr>
            <a:r>
              <a:rPr lang="en-US" dirty="0" smtClean="0"/>
              <a:t> </a:t>
            </a:r>
            <a:r>
              <a:rPr lang="id-ID" dirty="0" smtClean="0"/>
              <a:t>Rangkaian beberapa </a:t>
            </a:r>
            <a:r>
              <a:rPr lang="id-ID" i="1" dirty="0" smtClean="0"/>
              <a:t>shot</a:t>
            </a:r>
            <a:r>
              <a:rPr lang="id-ID" dirty="0" smtClean="0"/>
              <a:t> dari sebuah adegan di studio (dalam sistem </a:t>
            </a:r>
            <a:r>
              <a:rPr lang="id-ID" i="1" dirty="0" smtClean="0"/>
              <a:t>multy-cam</a:t>
            </a:r>
            <a:r>
              <a:rPr lang="id-ID" dirty="0" smtClean="0"/>
              <a:t>) dan dipadukan melalui vision mixer di ruang kendali.</a:t>
            </a:r>
          </a:p>
          <a:p>
            <a:pPr algn="r">
              <a:buNone/>
            </a:pPr>
            <a:endParaRPr lang="id-ID" dirty="0" smtClean="0"/>
          </a:p>
          <a:p>
            <a:pPr algn="r">
              <a:buNone/>
            </a:pPr>
            <a:r>
              <a:rPr lang="id-ID" dirty="0" smtClean="0"/>
              <a:t>SHOT = gambar subjek dalam beberapa </a:t>
            </a:r>
            <a:r>
              <a:rPr lang="id-ID" i="1" dirty="0" smtClean="0"/>
              <a:t>angle </a:t>
            </a:r>
            <a:r>
              <a:rPr lang="id-ID" dirty="0" smtClean="0"/>
              <a:t>dari sejumlah kamera di studio</a:t>
            </a:r>
          </a:p>
          <a:p>
            <a:pPr algn="r">
              <a:buNone/>
            </a:pPr>
            <a:endParaRPr lang="id-ID" dirty="0" smtClean="0"/>
          </a:p>
          <a:p>
            <a:pPr algn="r">
              <a:buNone/>
            </a:pPr>
            <a:r>
              <a:rPr lang="id-ID" dirty="0" smtClean="0"/>
              <a:t>OUT PUT = gabungan gambar subjek dalam beberapa </a:t>
            </a:r>
            <a:r>
              <a:rPr lang="id-ID" i="1" dirty="0" smtClean="0"/>
              <a:t>angle</a:t>
            </a:r>
            <a:r>
              <a:rPr lang="id-ID" dirty="0" smtClean="0"/>
              <a:t> dari sejumlah kamera di studio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id-ID" sz="4000" b="1" dirty="0" smtClean="0"/>
              <a:t>RUPA</a:t>
            </a:r>
            <a:r>
              <a:rPr lang="id-ID" sz="4000" b="1" i="1" dirty="0" smtClean="0"/>
              <a:t> </a:t>
            </a:r>
            <a:r>
              <a:rPr lang="en-US" sz="4000" b="1" i="1" dirty="0" smtClean="0"/>
              <a:t>OPENING/CLOSING SET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pic>
        <p:nvPicPr>
          <p:cNvPr id="5122" name="Picture 2" descr="D:\FOTO-FOTO\UMB SIMULASI\27102012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45979"/>
            <a:ext cx="2743200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0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2" grpId="1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13619"/>
              </p:ext>
            </p:extLst>
          </p:nvPr>
        </p:nvGraphicFramePr>
        <p:xfrm>
          <a:off x="457200" y="1646238"/>
          <a:ext cx="83820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TAHAP-TAHAP MENYUSUN </a:t>
            </a:r>
            <a:r>
              <a:rPr lang="id-ID" sz="2800" b="1" i="1" dirty="0" smtClean="0"/>
              <a:t>OPENING</a:t>
            </a:r>
            <a:r>
              <a:rPr lang="en-US" sz="2800" b="1" i="1" dirty="0" smtClean="0"/>
              <a:t>/CLOSING</a:t>
            </a:r>
            <a:r>
              <a:rPr lang="id-ID" sz="2800" b="1" i="1" dirty="0" smtClean="0"/>
              <a:t> SET</a:t>
            </a:r>
            <a:endParaRPr lang="en-US" sz="2800" b="1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P spid="2" grpId="0"/>
      <p:bldP spid="2" grpId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599" y="1981200"/>
            <a:ext cx="7027283" cy="48768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Halim</a:t>
            </a:r>
            <a:r>
              <a:rPr lang="en-US" dirty="0"/>
              <a:t>, </a:t>
            </a:r>
            <a:r>
              <a:rPr lang="en-US" dirty="0" err="1"/>
              <a:t>Syaiful</a:t>
            </a:r>
            <a:r>
              <a:rPr lang="en-US" dirty="0"/>
              <a:t>. 2013. </a:t>
            </a:r>
            <a:r>
              <a:rPr lang="en-US" i="1" dirty="0" err="1"/>
              <a:t>Postkomodifikasi</a:t>
            </a:r>
            <a:r>
              <a:rPr lang="en-US" i="1" dirty="0"/>
              <a:t> Media: </a:t>
            </a:r>
            <a:r>
              <a:rPr lang="en-US" i="1" dirty="0" err="1"/>
              <a:t>Analisis</a:t>
            </a:r>
            <a:r>
              <a:rPr lang="en-US" i="1" dirty="0"/>
              <a:t> Media </a:t>
            </a:r>
            <a:r>
              <a:rPr lang="en-US" i="1" dirty="0" err="1"/>
              <a:t>Televisi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</a:t>
            </a:r>
            <a:r>
              <a:rPr lang="en-US" i="1" dirty="0" err="1"/>
              <a:t>Teori</a:t>
            </a:r>
            <a:r>
              <a:rPr lang="en-US" i="1" dirty="0"/>
              <a:t> </a:t>
            </a:r>
            <a:r>
              <a:rPr lang="en-US" i="1" dirty="0" err="1"/>
              <a:t>Kritis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Cultural </a:t>
            </a:r>
            <a:r>
              <a:rPr lang="en-US" i="1" dirty="0" smtClean="0"/>
              <a:t>Studies</a:t>
            </a:r>
            <a:r>
              <a:rPr lang="en-US" dirty="0" smtClean="0"/>
              <a:t>. </a:t>
            </a:r>
            <a:r>
              <a:rPr lang="en-US" dirty="0"/>
              <a:t>Yogyakarta: </a:t>
            </a:r>
            <a:r>
              <a:rPr lang="en-US" dirty="0" err="1"/>
              <a:t>Jalasutra</a:t>
            </a:r>
            <a:r>
              <a:rPr lang="en-US" dirty="0"/>
              <a:t>. </a:t>
            </a:r>
          </a:p>
          <a:p>
            <a:r>
              <a:rPr lang="en-US" dirty="0"/>
              <a:t>  __________. 2012. </a:t>
            </a:r>
            <a:r>
              <a:rPr lang="en-US" i="1" dirty="0" err="1"/>
              <a:t>Reportase</a:t>
            </a:r>
            <a:r>
              <a:rPr lang="en-US" i="1" dirty="0"/>
              <a:t> &amp; </a:t>
            </a:r>
            <a:r>
              <a:rPr lang="en-US" i="1" dirty="0" err="1"/>
              <a:t>Produksi</a:t>
            </a:r>
            <a:r>
              <a:rPr lang="en-US" i="1" dirty="0"/>
              <a:t> </a:t>
            </a:r>
            <a:r>
              <a:rPr lang="en-US" i="1" dirty="0" err="1"/>
              <a:t>Berita</a:t>
            </a:r>
            <a:r>
              <a:rPr lang="en-US" i="1" dirty="0"/>
              <a:t> TV</a:t>
            </a:r>
            <a:r>
              <a:rPr lang="en-US" dirty="0"/>
              <a:t>. </a:t>
            </a:r>
            <a:r>
              <a:rPr lang="en-US" dirty="0" err="1"/>
              <a:t>Tangerang</a:t>
            </a:r>
            <a:r>
              <a:rPr lang="en-US" dirty="0"/>
              <a:t>: </a:t>
            </a:r>
            <a:r>
              <a:rPr lang="en-US" dirty="0" err="1"/>
              <a:t>Matahati</a:t>
            </a:r>
            <a:r>
              <a:rPr lang="en-US" dirty="0"/>
              <a:t> Production.</a:t>
            </a:r>
          </a:p>
          <a:p>
            <a:r>
              <a:rPr lang="en-US" dirty="0"/>
              <a:t> Holland, Patricia. 1997. </a:t>
            </a:r>
            <a:r>
              <a:rPr lang="en-US" i="1" dirty="0"/>
              <a:t>The Television Handbook</a:t>
            </a:r>
            <a:r>
              <a:rPr lang="en-US" dirty="0"/>
              <a:t>. London: </a:t>
            </a:r>
            <a:r>
              <a:rPr lang="en-US" dirty="0" err="1"/>
              <a:t>Routledge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  <a:r>
              <a:rPr lang="en-US" dirty="0" err="1"/>
              <a:t>Millerson</a:t>
            </a:r>
            <a:r>
              <a:rPr lang="en-US" dirty="0"/>
              <a:t>, Gerald. 1998. </a:t>
            </a:r>
            <a:r>
              <a:rPr lang="en-US" i="1" dirty="0"/>
              <a:t>Effective TV Production</a:t>
            </a:r>
            <a:r>
              <a:rPr lang="en-US" dirty="0"/>
              <a:t>. Oxford: Focal Press.</a:t>
            </a:r>
          </a:p>
          <a:p>
            <a:r>
              <a:rPr lang="en-US" dirty="0"/>
              <a:t> </a:t>
            </a:r>
            <a:r>
              <a:rPr lang="id-ID" dirty="0"/>
              <a:t>Schultz. 2005. </a:t>
            </a:r>
            <a:r>
              <a:rPr lang="id-ID" i="1" dirty="0"/>
              <a:t>Broadcast News Producing.</a:t>
            </a:r>
            <a:r>
              <a:rPr lang="id-ID" dirty="0"/>
              <a:t> California: Sage Publications. 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/>
              <a:t>Widjojo</a:t>
            </a:r>
            <a:r>
              <a:rPr lang="en-US" dirty="0"/>
              <a:t>, </a:t>
            </a:r>
            <a:r>
              <a:rPr lang="en-US" dirty="0" err="1"/>
              <a:t>Dwi</a:t>
            </a:r>
            <a:r>
              <a:rPr lang="en-US" dirty="0"/>
              <a:t> </a:t>
            </a:r>
            <a:r>
              <a:rPr lang="en-US" dirty="0" err="1"/>
              <a:t>Ananto</a:t>
            </a:r>
            <a:r>
              <a:rPr lang="en-US" dirty="0"/>
              <a:t>. 2013. </a:t>
            </a:r>
            <a:r>
              <a:rPr lang="en-US" i="1" dirty="0" err="1"/>
              <a:t>Pemancar</a:t>
            </a:r>
            <a:r>
              <a:rPr lang="en-US" i="1" dirty="0"/>
              <a:t> </a:t>
            </a:r>
            <a:r>
              <a:rPr lang="en-US" i="1" dirty="0" err="1"/>
              <a:t>Televisi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Peralatan</a:t>
            </a:r>
            <a:r>
              <a:rPr lang="en-US" i="1" dirty="0"/>
              <a:t> Studio.</a:t>
            </a:r>
            <a:r>
              <a:rPr lang="en-US" dirty="0"/>
              <a:t> Bandung: </a:t>
            </a:r>
            <a:r>
              <a:rPr lang="en-US" dirty="0" err="1"/>
              <a:t>Penerbit</a:t>
            </a:r>
            <a:r>
              <a:rPr lang="en-US" dirty="0"/>
              <a:t> </a:t>
            </a:r>
            <a:r>
              <a:rPr lang="en-US" dirty="0" err="1"/>
              <a:t>Alfabeta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924800" cy="82296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REFERENSI</a:t>
            </a:r>
            <a:endParaRPr lang="en-US" sz="4000" b="1" dirty="0"/>
          </a:p>
        </p:txBody>
      </p:sp>
      <p:pic>
        <p:nvPicPr>
          <p:cNvPr id="4098" name="Picture 2" descr="C:\Users\user\Downloads\Postkomodifikasi Med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1514803" cy="2326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4099" name="Picture 3" descr="D:\BUKU\REPORTASE &amp; PRODUKSI BERITA TV\GUDANG\COVER REPORT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214" y="3581400"/>
            <a:ext cx="1631338" cy="2356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D:\up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02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03" y="1143000"/>
            <a:ext cx="7341897" cy="4043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334000"/>
            <a:ext cx="5180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TERIMA KASIH</a:t>
            </a:r>
            <a:endParaRPr lang="en-US" sz="4000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8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ernard MT Condensed" pitchFamily="18" charset="0"/>
              </a:rPr>
              <a:t>PERENCANAAN PRODUKSI BERITA TELEVISI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2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POKOK BAHASAN</a:t>
            </a:r>
            <a:endParaRPr lang="en-US" b="1" dirty="0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62375768"/>
              </p:ext>
            </p:extLst>
          </p:nvPr>
        </p:nvGraphicFramePr>
        <p:xfrm>
          <a:off x="533400" y="12954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1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95400"/>
            <a:ext cx="7543800" cy="4724400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PROGRAM BERITA </a:t>
            </a:r>
            <a:r>
              <a:rPr lang="en-US" b="1" dirty="0" smtClean="0">
                <a:solidFill>
                  <a:srgbClr val="FF0000"/>
                </a:solidFill>
              </a:rPr>
              <a:t>TERESTRIAL </a:t>
            </a:r>
            <a:endParaRPr lang="en-US" b="1" dirty="0">
              <a:solidFill>
                <a:srgbClr val="FF0000"/>
              </a:solidFill>
            </a:endParaRPr>
          </a:p>
          <a:p>
            <a:pPr indent="0" algn="ctr">
              <a:lnSpc>
                <a:spcPct val="120000"/>
              </a:lnSpc>
              <a:buNone/>
            </a:pP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berisikan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dikemas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format, </a:t>
            </a:r>
            <a:r>
              <a:rPr lang="en-US" dirty="0" err="1"/>
              <a:t>misal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(PKG), </a:t>
            </a:r>
            <a:r>
              <a:rPr lang="en-US" i="1" dirty="0"/>
              <a:t>voice over</a:t>
            </a:r>
            <a:r>
              <a:rPr lang="en-US" dirty="0"/>
              <a:t> (VO), </a:t>
            </a:r>
            <a:r>
              <a:rPr lang="en-US" i="1" dirty="0"/>
              <a:t>sound on tape</a:t>
            </a:r>
            <a:r>
              <a:rPr lang="en-US" dirty="0"/>
              <a:t> (SOT),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reader</a:t>
            </a:r>
            <a:r>
              <a:rPr lang="en-US" dirty="0"/>
              <a:t> (RDR), </a:t>
            </a:r>
            <a:r>
              <a:rPr lang="en-US" dirty="0" err="1"/>
              <a:t>juga</a:t>
            </a:r>
            <a:r>
              <a:rPr lang="en-US" dirty="0"/>
              <a:t> dialog di studio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reporter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studio. Dan </a:t>
            </a:r>
            <a:r>
              <a:rPr lang="en-US" i="1" dirty="0"/>
              <a:t>news presenter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/</a:t>
            </a:r>
            <a:r>
              <a:rPr lang="en-US" dirty="0" err="1"/>
              <a:t>menutup</a:t>
            </a:r>
            <a:r>
              <a:rPr lang="en-US" dirty="0"/>
              <a:t> program,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teras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lead </a:t>
            </a:r>
            <a:r>
              <a:rPr lang="en-US" dirty="0" err="1"/>
              <a:t>seluruh</a:t>
            </a:r>
            <a:r>
              <a:rPr lang="en-US" dirty="0"/>
              <a:t> item </a:t>
            </a:r>
            <a:r>
              <a:rPr lang="en-US" dirty="0" err="1"/>
              <a:t>berita</a:t>
            </a:r>
            <a:r>
              <a:rPr lang="en-US" dirty="0"/>
              <a:t>, </a:t>
            </a:r>
            <a:r>
              <a:rPr lang="en-US" dirty="0" err="1"/>
              <a:t>memandu</a:t>
            </a:r>
            <a:r>
              <a:rPr lang="en-US" dirty="0"/>
              <a:t> dialog di studio,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jangkar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reporter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Dan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paket</a:t>
            </a:r>
            <a:r>
              <a:rPr lang="en-US" dirty="0"/>
              <a:t>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item</a:t>
            </a:r>
            <a:r>
              <a:rPr lang="en-US" dirty="0"/>
              <a:t> per </a:t>
            </a:r>
            <a:r>
              <a:rPr lang="en-US" i="1" dirty="0"/>
              <a:t>item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rundown.</a:t>
            </a:r>
            <a:r>
              <a:rPr lang="en-US" dirty="0"/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"/>
            <a:ext cx="7543800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PRODUKSI PROGRAM  BERITA TERESTRIAL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648200"/>
          </a:xfrm>
        </p:spPr>
        <p:txBody>
          <a:bodyPr/>
          <a:lstStyle/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dirty="0" err="1" smtClean="0"/>
              <a:t>seluruh</a:t>
            </a:r>
            <a:r>
              <a:rPr lang="en-US" sz="2800" dirty="0" smtClean="0"/>
              <a:t> </a:t>
            </a:r>
            <a:r>
              <a:rPr lang="en-US" sz="2800" dirty="0" err="1" smtClean="0"/>
              <a:t>perlengkapan</a:t>
            </a:r>
            <a:r>
              <a:rPr lang="en-US" sz="2800" dirty="0" smtClean="0"/>
              <a:t> di </a:t>
            </a:r>
            <a:r>
              <a:rPr lang="en-US" sz="2800" dirty="0" err="1" smtClean="0"/>
              <a:t>ruang</a:t>
            </a:r>
            <a:r>
              <a:rPr lang="en-US" sz="2800" dirty="0" smtClean="0"/>
              <a:t> </a:t>
            </a:r>
            <a:r>
              <a:rPr lang="en-US" sz="2800" dirty="0" err="1" smtClean="0"/>
              <a:t>kendali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studio.</a:t>
            </a:r>
          </a:p>
          <a:p>
            <a:r>
              <a:rPr lang="en-US" sz="2800" dirty="0" err="1" smtClean="0"/>
              <a:t>Menyiapkan</a:t>
            </a:r>
            <a:r>
              <a:rPr lang="en-US" sz="2800" dirty="0" smtClean="0"/>
              <a:t> </a:t>
            </a:r>
            <a:r>
              <a:rPr lang="en-US" sz="2800" i="1" dirty="0" smtClean="0"/>
              <a:t>rundown, </a:t>
            </a:r>
            <a:r>
              <a:rPr lang="en-US" sz="2800" dirty="0" err="1" smtClean="0"/>
              <a:t>materi</a:t>
            </a:r>
            <a:r>
              <a:rPr lang="en-US" sz="2800" dirty="0" smtClean="0"/>
              <a:t> program,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naskah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news presenter.</a:t>
            </a:r>
          </a:p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i="1" dirty="0" smtClean="0"/>
              <a:t>setting.</a:t>
            </a:r>
          </a:p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i="1" dirty="0" smtClean="0"/>
              <a:t>floor plan.</a:t>
            </a:r>
          </a:p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i="1" dirty="0" smtClean="0"/>
              <a:t>opening/closing set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Memastikan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kesiapan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di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</a:t>
            </a:r>
            <a:r>
              <a:rPr lang="en-US" sz="2800" dirty="0" err="1" smtClean="0"/>
              <a:t>kru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PERENCANAAN PRODUKSI </a:t>
            </a:r>
            <a:r>
              <a:rPr lang="en-US" sz="2800" dirty="0"/>
              <a:t>PROGRAM  BERITA </a:t>
            </a:r>
            <a:r>
              <a:rPr lang="en-US" sz="2800" dirty="0" smtClean="0"/>
              <a:t>TERESTRIAL</a:t>
            </a:r>
            <a:endParaRPr lang="en-US" sz="2800" dirty="0"/>
          </a:p>
        </p:txBody>
      </p:sp>
      <p:pic>
        <p:nvPicPr>
          <p:cNvPr id="5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PERLENGKAPAN TEKNIS RUANG KENDALI &amp; STUDIO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3064" y="1752600"/>
            <a:ext cx="5072098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/>
              <a:t>RUANG KENDALI</a:t>
            </a:r>
            <a:endParaRPr lang="id-ID" sz="1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588038" y="1752600"/>
            <a:ext cx="3357586" cy="5000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b="1" dirty="0" smtClean="0"/>
              <a:t>STUDIO</a:t>
            </a:r>
            <a:endParaRPr lang="id-ID" sz="1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87576" y="2395542"/>
            <a:ext cx="714380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PREVIEW</a:t>
            </a:r>
            <a:endParaRPr lang="id-ID" sz="800" dirty="0"/>
          </a:p>
        </p:txBody>
      </p:sp>
      <p:sp>
        <p:nvSpPr>
          <p:cNvPr id="8" name="Rounded Rectangle 7"/>
          <p:cNvSpPr/>
          <p:nvPr/>
        </p:nvSpPr>
        <p:spPr>
          <a:xfrm>
            <a:off x="3087708" y="2395542"/>
            <a:ext cx="714380" cy="5715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600" dirty="0" smtClean="0"/>
              <a:t>PROGRAM</a:t>
            </a:r>
            <a:endParaRPr lang="id-ID" sz="600" dirty="0"/>
          </a:p>
        </p:txBody>
      </p:sp>
      <p:sp>
        <p:nvSpPr>
          <p:cNvPr id="9" name="Rounded Rectangle 8"/>
          <p:cNvSpPr/>
          <p:nvPr/>
        </p:nvSpPr>
        <p:spPr>
          <a:xfrm>
            <a:off x="444502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GPX</a:t>
            </a:r>
            <a:endParaRPr lang="id-ID" sz="800" dirty="0"/>
          </a:p>
        </p:txBody>
      </p:sp>
      <p:sp>
        <p:nvSpPr>
          <p:cNvPr id="10" name="Rounded Rectangle 9"/>
          <p:cNvSpPr/>
          <p:nvPr/>
        </p:nvSpPr>
        <p:spPr>
          <a:xfrm>
            <a:off x="944568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00" dirty="0" smtClean="0"/>
              <a:t>DOWN LINK</a:t>
            </a:r>
            <a:endParaRPr lang="id-ID" sz="500" dirty="0"/>
          </a:p>
        </p:txBody>
      </p:sp>
      <p:sp>
        <p:nvSpPr>
          <p:cNvPr id="11" name="Rounded Rectangle 10"/>
          <p:cNvSpPr/>
          <p:nvPr/>
        </p:nvSpPr>
        <p:spPr>
          <a:xfrm>
            <a:off x="1444634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600" dirty="0" smtClean="0"/>
              <a:t>CAM</a:t>
            </a:r>
            <a:r>
              <a:rPr lang="en-US" sz="600" dirty="0" smtClean="0"/>
              <a:t> </a:t>
            </a:r>
            <a:r>
              <a:rPr lang="id-ID" sz="600" dirty="0" smtClean="0"/>
              <a:t>1</a:t>
            </a:r>
            <a:endParaRPr lang="id-ID" sz="600" dirty="0"/>
          </a:p>
        </p:txBody>
      </p:sp>
      <p:sp>
        <p:nvSpPr>
          <p:cNvPr id="12" name="Rounded Rectangle 11"/>
          <p:cNvSpPr/>
          <p:nvPr/>
        </p:nvSpPr>
        <p:spPr>
          <a:xfrm>
            <a:off x="1944700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600" dirty="0" smtClean="0"/>
              <a:t>CAM 2</a:t>
            </a:r>
            <a:endParaRPr lang="id-ID" sz="600" dirty="0"/>
          </a:p>
        </p:txBody>
      </p:sp>
      <p:sp>
        <p:nvSpPr>
          <p:cNvPr id="13" name="Rounded Rectangle 12"/>
          <p:cNvSpPr/>
          <p:nvPr/>
        </p:nvSpPr>
        <p:spPr>
          <a:xfrm>
            <a:off x="2444766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600" dirty="0" smtClean="0"/>
              <a:t>CAM 3</a:t>
            </a:r>
            <a:endParaRPr lang="id-ID" sz="600" dirty="0"/>
          </a:p>
        </p:txBody>
      </p:sp>
      <p:sp>
        <p:nvSpPr>
          <p:cNvPr id="14" name="Rounded Rectangle 13"/>
          <p:cNvSpPr/>
          <p:nvPr/>
        </p:nvSpPr>
        <p:spPr>
          <a:xfrm>
            <a:off x="2944832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500" dirty="0" smtClean="0"/>
              <a:t>PROMP</a:t>
            </a:r>
            <a:endParaRPr lang="id-ID" sz="500" dirty="0"/>
          </a:p>
        </p:txBody>
      </p:sp>
      <p:sp>
        <p:nvSpPr>
          <p:cNvPr id="15" name="Rounded Rectangle 14"/>
          <p:cNvSpPr/>
          <p:nvPr/>
        </p:nvSpPr>
        <p:spPr>
          <a:xfrm>
            <a:off x="3444898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VTR 1</a:t>
            </a:r>
            <a:endParaRPr lang="id-ID" sz="800" dirty="0"/>
          </a:p>
        </p:txBody>
      </p:sp>
      <p:sp>
        <p:nvSpPr>
          <p:cNvPr id="16" name="Rounded Rectangle 15"/>
          <p:cNvSpPr/>
          <p:nvPr/>
        </p:nvSpPr>
        <p:spPr>
          <a:xfrm>
            <a:off x="3944964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VTR 2</a:t>
            </a:r>
            <a:endParaRPr lang="id-ID" sz="800" dirty="0"/>
          </a:p>
        </p:txBody>
      </p:sp>
      <p:sp>
        <p:nvSpPr>
          <p:cNvPr id="17" name="Rounded Rectangle 16"/>
          <p:cNvSpPr/>
          <p:nvPr/>
        </p:nvSpPr>
        <p:spPr>
          <a:xfrm>
            <a:off x="4445030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VTR 3</a:t>
            </a:r>
            <a:endParaRPr lang="id-ID" sz="800" dirty="0"/>
          </a:p>
        </p:txBody>
      </p:sp>
      <p:sp>
        <p:nvSpPr>
          <p:cNvPr id="18" name="Rounded Rectangle 17"/>
          <p:cNvSpPr/>
          <p:nvPr/>
        </p:nvSpPr>
        <p:spPr>
          <a:xfrm>
            <a:off x="4945096" y="3252798"/>
            <a:ext cx="428628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800" dirty="0" smtClean="0"/>
              <a:t>VTR 4</a:t>
            </a:r>
            <a:endParaRPr lang="id-ID" sz="800" dirty="0"/>
          </a:p>
        </p:txBody>
      </p:sp>
      <p:sp>
        <p:nvSpPr>
          <p:cNvPr id="19" name="Rounded Rectangle 18"/>
          <p:cNvSpPr/>
          <p:nvPr/>
        </p:nvSpPr>
        <p:spPr>
          <a:xfrm>
            <a:off x="6659608" y="4824434"/>
            <a:ext cx="571504" cy="3571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" dirty="0" smtClean="0"/>
              <a:t>MONITOR</a:t>
            </a:r>
            <a:endParaRPr lang="id-ID" sz="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59146" y="3109922"/>
            <a:ext cx="2286016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15940" y="3967178"/>
            <a:ext cx="178595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VIDEO MIXER</a:t>
            </a:r>
            <a:endParaRPr lang="id-ID" sz="1400" dirty="0"/>
          </a:p>
        </p:txBody>
      </p:sp>
      <p:sp>
        <p:nvSpPr>
          <p:cNvPr id="22" name="Rectangle 21"/>
          <p:cNvSpPr/>
          <p:nvPr/>
        </p:nvSpPr>
        <p:spPr>
          <a:xfrm>
            <a:off x="515940" y="4824434"/>
            <a:ext cx="178595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AUDIO MIXER</a:t>
            </a:r>
            <a:endParaRPr lang="id-ID" sz="1400" dirty="0"/>
          </a:p>
        </p:txBody>
      </p:sp>
      <p:sp>
        <p:nvSpPr>
          <p:cNvPr id="23" name="Rectangle 22"/>
          <p:cNvSpPr/>
          <p:nvPr/>
        </p:nvSpPr>
        <p:spPr>
          <a:xfrm>
            <a:off x="2373328" y="3967178"/>
            <a:ext cx="1000132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I F B</a:t>
            </a:r>
            <a:endParaRPr lang="id-ID" sz="1400" dirty="0"/>
          </a:p>
        </p:txBody>
      </p:sp>
      <p:sp>
        <p:nvSpPr>
          <p:cNvPr id="24" name="Rectangle 23"/>
          <p:cNvSpPr/>
          <p:nvPr/>
        </p:nvSpPr>
        <p:spPr>
          <a:xfrm>
            <a:off x="3444898" y="3967178"/>
            <a:ext cx="428628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dirty="0" smtClean="0"/>
              <a:t>VTR 1</a:t>
            </a:r>
            <a:endParaRPr lang="id-ID" sz="1000" dirty="0"/>
          </a:p>
        </p:txBody>
      </p:sp>
      <p:sp>
        <p:nvSpPr>
          <p:cNvPr id="25" name="Rectangle 24"/>
          <p:cNvSpPr/>
          <p:nvPr/>
        </p:nvSpPr>
        <p:spPr>
          <a:xfrm>
            <a:off x="3944964" y="3967178"/>
            <a:ext cx="428628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dirty="0" smtClean="0"/>
              <a:t>VTR 2</a:t>
            </a:r>
            <a:endParaRPr lang="id-ID" sz="1000" dirty="0"/>
          </a:p>
        </p:txBody>
      </p:sp>
      <p:sp>
        <p:nvSpPr>
          <p:cNvPr id="26" name="Rectangle 25"/>
          <p:cNvSpPr/>
          <p:nvPr/>
        </p:nvSpPr>
        <p:spPr>
          <a:xfrm>
            <a:off x="4445030" y="3967178"/>
            <a:ext cx="428628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dirty="0" smtClean="0"/>
              <a:t>VTR 3</a:t>
            </a:r>
            <a:endParaRPr lang="id-ID" sz="1000" dirty="0"/>
          </a:p>
        </p:txBody>
      </p:sp>
      <p:sp>
        <p:nvSpPr>
          <p:cNvPr id="27" name="Rectangle 26"/>
          <p:cNvSpPr/>
          <p:nvPr/>
        </p:nvSpPr>
        <p:spPr>
          <a:xfrm>
            <a:off x="4945096" y="3967178"/>
            <a:ext cx="428628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000" dirty="0" smtClean="0"/>
              <a:t>VTR 4</a:t>
            </a:r>
            <a:endParaRPr lang="id-ID" sz="1000" dirty="0"/>
          </a:p>
        </p:txBody>
      </p:sp>
      <p:sp>
        <p:nvSpPr>
          <p:cNvPr id="28" name="Rectangle 27"/>
          <p:cNvSpPr/>
          <p:nvPr/>
        </p:nvSpPr>
        <p:spPr>
          <a:xfrm>
            <a:off x="2373328" y="4824434"/>
            <a:ext cx="71438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GPX</a:t>
            </a:r>
            <a:endParaRPr lang="id-ID" sz="1400" dirty="0"/>
          </a:p>
        </p:txBody>
      </p:sp>
      <p:sp>
        <p:nvSpPr>
          <p:cNvPr id="29" name="Rectangle 28"/>
          <p:cNvSpPr/>
          <p:nvPr/>
        </p:nvSpPr>
        <p:spPr>
          <a:xfrm>
            <a:off x="3159146" y="4824434"/>
            <a:ext cx="71438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900" dirty="0" smtClean="0"/>
              <a:t>PROMPTER</a:t>
            </a:r>
            <a:endParaRPr lang="id-ID" sz="900" dirty="0"/>
          </a:p>
        </p:txBody>
      </p:sp>
      <p:sp>
        <p:nvSpPr>
          <p:cNvPr id="30" name="Rectangle 29"/>
          <p:cNvSpPr/>
          <p:nvPr/>
        </p:nvSpPr>
        <p:spPr>
          <a:xfrm>
            <a:off x="3944964" y="4824434"/>
            <a:ext cx="1428760" cy="3571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I F B</a:t>
            </a:r>
            <a:endParaRPr lang="id-ID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59014" y="3824302"/>
            <a:ext cx="3000396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2"/>
            <a:endCxn id="27" idx="0"/>
          </p:cNvCxnSpPr>
          <p:nvPr/>
        </p:nvCxnSpPr>
        <p:spPr>
          <a:xfrm rot="5400000">
            <a:off x="4980815" y="3788583"/>
            <a:ext cx="35719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</p:cNvCxnSpPr>
          <p:nvPr/>
        </p:nvCxnSpPr>
        <p:spPr>
          <a:xfrm rot="5400000">
            <a:off x="4480749" y="3788583"/>
            <a:ext cx="35719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6" idx="2"/>
          </p:cNvCxnSpPr>
          <p:nvPr/>
        </p:nvCxnSpPr>
        <p:spPr>
          <a:xfrm rot="5400000">
            <a:off x="3980683" y="3788583"/>
            <a:ext cx="35719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5" idx="2"/>
          </p:cNvCxnSpPr>
          <p:nvPr/>
        </p:nvCxnSpPr>
        <p:spPr>
          <a:xfrm rot="5400000">
            <a:off x="3480617" y="3788583"/>
            <a:ext cx="357190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2088370" y="3894946"/>
            <a:ext cx="142876" cy="1588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3064" y="4681558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2659874" y="475220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444898" y="4681558"/>
            <a:ext cx="2000264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3374254" y="4752202"/>
            <a:ext cx="142876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4" idx="0"/>
          </p:cNvCxnSpPr>
          <p:nvPr/>
        </p:nvCxnSpPr>
        <p:spPr>
          <a:xfrm rot="5400000">
            <a:off x="3088502" y="3180566"/>
            <a:ext cx="142876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4659344" y="3895740"/>
            <a:ext cx="1571636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-411960" y="3894946"/>
            <a:ext cx="157163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3064" y="310992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587378" y="3181360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481015" y="37877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1052519" y="37877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1481147" y="3787789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58948" y="3752864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588172" y="3180566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2088370" y="368063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2588436" y="3680632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730254" y="2752732"/>
            <a:ext cx="100092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2051857" y="4717277"/>
            <a:ext cx="21431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159014" y="4610120"/>
            <a:ext cx="300039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017328" y="4466450"/>
            <a:ext cx="28575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4517262" y="4466450"/>
            <a:ext cx="28575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4017196" y="4466450"/>
            <a:ext cx="28575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3517130" y="4466450"/>
            <a:ext cx="28575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587378" y="2752732"/>
            <a:ext cx="1000132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1016800" y="3680632"/>
            <a:ext cx="14287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01626" y="3752864"/>
            <a:ext cx="785818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-127002" y="4181492"/>
            <a:ext cx="857256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01626" y="4610120"/>
            <a:ext cx="785818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981081" y="4716483"/>
            <a:ext cx="214314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3695725" y="3645707"/>
            <a:ext cx="3642544" cy="7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5400000">
            <a:off x="-949333" y="3788583"/>
            <a:ext cx="2357454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30220" y="2609856"/>
            <a:ext cx="1857356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21" idx="1"/>
          </p:cNvCxnSpPr>
          <p:nvPr/>
        </p:nvCxnSpPr>
        <p:spPr>
          <a:xfrm>
            <a:off x="230188" y="4145773"/>
            <a:ext cx="28575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230188" y="4967310"/>
            <a:ext cx="28575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801956" y="2681294"/>
            <a:ext cx="28575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02088" y="2681294"/>
            <a:ext cx="1857356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481543" y="3859227"/>
            <a:ext cx="2357454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659476" y="5037160"/>
            <a:ext cx="1000132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88170" y="2681294"/>
            <a:ext cx="1428760" cy="1428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1400" dirty="0"/>
          </a:p>
        </p:txBody>
      </p:sp>
      <p:sp>
        <p:nvSpPr>
          <p:cNvPr id="76" name="Isosceles Triangle 75"/>
          <p:cNvSpPr/>
          <p:nvPr/>
        </p:nvSpPr>
        <p:spPr>
          <a:xfrm>
            <a:off x="7302550" y="3967178"/>
            <a:ext cx="285752" cy="50006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7" name="Isosceles Triangle 76"/>
          <p:cNvSpPr/>
          <p:nvPr/>
        </p:nvSpPr>
        <p:spPr>
          <a:xfrm>
            <a:off x="8088368" y="3324236"/>
            <a:ext cx="285752" cy="42862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8" name="Isosceles Triangle 77"/>
          <p:cNvSpPr/>
          <p:nvPr/>
        </p:nvSpPr>
        <p:spPr>
          <a:xfrm>
            <a:off x="6373856" y="3324236"/>
            <a:ext cx="285752" cy="50006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9" name="TextBox 78"/>
          <p:cNvSpPr txBox="1"/>
          <p:nvPr/>
        </p:nvSpPr>
        <p:spPr>
          <a:xfrm>
            <a:off x="6230980" y="2895608"/>
            <a:ext cx="670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/>
              <a:t>CAM 1</a:t>
            </a:r>
            <a:endParaRPr lang="id-ID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7088236" y="3609988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CAM 2</a:t>
            </a:r>
            <a:endParaRPr lang="id-ID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874054" y="2967046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CAM 3</a:t>
            </a:r>
            <a:endParaRPr lang="id-ID" sz="14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1658948" y="3038484"/>
            <a:ext cx="4286280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11" idx="0"/>
          </p:cNvCxnSpPr>
          <p:nvPr/>
        </p:nvCxnSpPr>
        <p:spPr>
          <a:xfrm rot="5400000">
            <a:off x="1551791" y="3145641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5400000">
            <a:off x="2052651" y="3144847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2552717" y="3144847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302683" y="3681029"/>
            <a:ext cx="128588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945228" y="3181360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5945228" y="4324368"/>
            <a:ext cx="142876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945228" y="368142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7552980" y="3430996"/>
            <a:ext cx="500066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802616" y="368142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7159674" y="2466980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Oval 92"/>
          <p:cNvSpPr/>
          <p:nvPr/>
        </p:nvSpPr>
        <p:spPr>
          <a:xfrm>
            <a:off x="1301758" y="4395806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Oval 93"/>
          <p:cNvSpPr/>
          <p:nvPr/>
        </p:nvSpPr>
        <p:spPr>
          <a:xfrm>
            <a:off x="1301758" y="5324500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5" name="Oval 94"/>
          <p:cNvSpPr/>
          <p:nvPr/>
        </p:nvSpPr>
        <p:spPr>
          <a:xfrm>
            <a:off x="2659080" y="5324500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6" name="Oval 95"/>
          <p:cNvSpPr/>
          <p:nvPr/>
        </p:nvSpPr>
        <p:spPr>
          <a:xfrm>
            <a:off x="3444898" y="5324500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7" name="Oval 96"/>
          <p:cNvSpPr/>
          <p:nvPr/>
        </p:nvSpPr>
        <p:spPr>
          <a:xfrm>
            <a:off x="4587906" y="5324500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8" name="Oval 97"/>
          <p:cNvSpPr/>
          <p:nvPr/>
        </p:nvSpPr>
        <p:spPr>
          <a:xfrm>
            <a:off x="2801956" y="4395806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9" name="Oval 98"/>
          <p:cNvSpPr/>
          <p:nvPr/>
        </p:nvSpPr>
        <p:spPr>
          <a:xfrm>
            <a:off x="4302154" y="4395806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0" name="Oval 99"/>
          <p:cNvSpPr/>
          <p:nvPr/>
        </p:nvSpPr>
        <p:spPr>
          <a:xfrm>
            <a:off x="7373988" y="4538682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1" name="Oval 100"/>
          <p:cNvSpPr/>
          <p:nvPr/>
        </p:nvSpPr>
        <p:spPr>
          <a:xfrm>
            <a:off x="8088368" y="3824302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2" name="Oval 101"/>
          <p:cNvSpPr/>
          <p:nvPr/>
        </p:nvSpPr>
        <p:spPr>
          <a:xfrm>
            <a:off x="6445294" y="3967178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3" name="Oval 102"/>
          <p:cNvSpPr/>
          <p:nvPr/>
        </p:nvSpPr>
        <p:spPr>
          <a:xfrm>
            <a:off x="6302418" y="4752996"/>
            <a:ext cx="214314" cy="1428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104" name="Straight Connector 103"/>
          <p:cNvCxnSpPr>
            <a:endCxn id="8" idx="0"/>
          </p:cNvCxnSpPr>
          <p:nvPr/>
        </p:nvCxnSpPr>
        <p:spPr>
          <a:xfrm rot="5400000">
            <a:off x="3374254" y="2323310"/>
            <a:ext cx="142876" cy="1588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5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3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/>
      <p:bldP spid="79" grpId="1"/>
      <p:bldP spid="80" grpId="0"/>
      <p:bldP spid="80" grpId="1"/>
      <p:bldP spid="81" grpId="0"/>
      <p:bldP spid="81" grpId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 Rundown </a:t>
            </a:r>
            <a:r>
              <a:rPr lang="en-US" dirty="0" err="1" smtClean="0"/>
              <a:t>adalah</a:t>
            </a:r>
            <a:r>
              <a:rPr lang="en-US" dirty="0" smtClean="0"/>
              <a:t> agenda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ikhtisar</a:t>
            </a:r>
            <a:r>
              <a:rPr lang="en-US" dirty="0" smtClean="0"/>
              <a:t> </a:t>
            </a:r>
            <a:r>
              <a:rPr lang="en-US" dirty="0" err="1" smtClean="0"/>
              <a:t>berisikan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program </a:t>
            </a:r>
            <a:r>
              <a:rPr lang="en-US" dirty="0" err="1" smtClean="0"/>
              <a:t>segmen</a:t>
            </a:r>
            <a:r>
              <a:rPr lang="en-US" dirty="0" smtClean="0"/>
              <a:t> per </a:t>
            </a:r>
            <a:r>
              <a:rPr lang="en-US" dirty="0" err="1" smtClean="0"/>
              <a:t>segmen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item</a:t>
            </a:r>
            <a:r>
              <a:rPr lang="en-US" dirty="0" smtClean="0"/>
              <a:t> </a:t>
            </a:r>
            <a:r>
              <a:rPr lang="en-US" dirty="0" err="1" smtClean="0"/>
              <a:t>menginformasikan</a:t>
            </a:r>
            <a:r>
              <a:rPr lang="en-US" dirty="0" smtClean="0"/>
              <a:t> </a:t>
            </a:r>
            <a:r>
              <a:rPr lang="en-US" dirty="0" err="1" smtClean="0"/>
              <a:t>durasi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status </a:t>
            </a:r>
            <a:r>
              <a:rPr lang="en-US" dirty="0" err="1" smtClean="0"/>
              <a:t>penyuntingan</a:t>
            </a:r>
            <a:r>
              <a:rPr lang="en-US" dirty="0" smtClean="0"/>
              <a:t>.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Istilah-istilah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i="1" dirty="0" err="1" smtClean="0"/>
              <a:t>dituliskan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rundown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kru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agenda </a:t>
            </a:r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ditayangkan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kerap</a:t>
            </a:r>
            <a:r>
              <a:rPr lang="en-US" dirty="0" smtClean="0"/>
              <a:t> </a:t>
            </a:r>
            <a:r>
              <a:rPr lang="en-US" i="1" dirty="0" err="1" smtClean="0"/>
              <a:t>diucapkan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produser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awak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i="1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studio.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543800" cy="8229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RUNDOWN</a:t>
            </a:r>
            <a:endParaRPr lang="en-US" b="1" dirty="0"/>
          </a:p>
        </p:txBody>
      </p:sp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4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0"/>
            <a:ext cx="7467600" cy="6705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CONTOH RUNDOWN</a:t>
            </a:r>
            <a:endParaRPr lang="en-US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09762"/>
              </p:ext>
            </p:extLst>
          </p:nvPr>
        </p:nvGraphicFramePr>
        <p:xfrm>
          <a:off x="838201" y="1143000"/>
          <a:ext cx="7467599" cy="4800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031"/>
                <a:gridCol w="428105"/>
                <a:gridCol w="497570"/>
                <a:gridCol w="1211617"/>
                <a:gridCol w="499994"/>
                <a:gridCol w="656697"/>
                <a:gridCol w="564614"/>
                <a:gridCol w="726971"/>
                <a:gridCol w="499994"/>
                <a:gridCol w="560574"/>
                <a:gridCol w="571883"/>
                <a:gridCol w="766549"/>
              </a:tblGrid>
              <a:tr h="45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PAGE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ANC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SLUG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ICON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NOTES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VIDEO ID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READ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STATUS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PROGRAM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TEASER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dirty="0" smtClean="0">
                          <a:effectLst/>
                        </a:rPr>
                        <a:t>00:30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r>
                        <a:rPr lang="en-US" sz="800" i="0" dirty="0" smtClean="0">
                          <a:effectLst/>
                        </a:rPr>
                        <a:t>00:00</a:t>
                      </a:r>
                      <a:endParaRPr lang="en-US" sz="110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00:30</a:t>
                      </a: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OPENING BUMP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GRAND OPENING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LV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 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 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VO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TELECONFERENCE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SPLIT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03:10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SHORT BUMP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04:55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COMMERCIAL BREAK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03:50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08:45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SHORT BUMP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08:50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 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 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RDR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02:20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ITEM 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01:30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00:50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03:10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0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KQ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1SHT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GRAND OPENING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LV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CLOSING BUMP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00:20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00:00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13:40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 descr="D:\upj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1901055" cy="7620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BACKDROP STUDIO TELEVISI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77105" y="2289959"/>
            <a:ext cx="1785950" cy="271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BACKDROP</a:t>
            </a:r>
          </a:p>
          <a:p>
            <a:pPr algn="ctr"/>
            <a:r>
              <a:rPr lang="en-US" b="1" dirty="0" smtClean="0"/>
              <a:t>STUDIO</a:t>
            </a:r>
            <a:endParaRPr lang="en-US" b="1" dirty="0"/>
          </a:p>
        </p:txBody>
      </p:sp>
      <p:pic>
        <p:nvPicPr>
          <p:cNvPr id="17" name="Picture 2" descr="C:\Users\user\Downloads\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559" y="861199"/>
            <a:ext cx="1928826" cy="1444758"/>
          </a:xfrm>
          <a:prstGeom prst="rect">
            <a:avLst/>
          </a:prstGeom>
          <a:noFill/>
        </p:spPr>
      </p:pic>
      <p:pic>
        <p:nvPicPr>
          <p:cNvPr id="18" name="Picture 3" descr="C:\Users\user\Downloads\KR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4559" y="3004339"/>
            <a:ext cx="1939366" cy="1285884"/>
          </a:xfrm>
          <a:prstGeom prst="rect">
            <a:avLst/>
          </a:prstGeom>
          <a:noFill/>
        </p:spPr>
      </p:pic>
      <p:pic>
        <p:nvPicPr>
          <p:cNvPr id="19" name="Picture 4" descr="C:\Users\user\Downloads\SCREE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4559" y="5004603"/>
            <a:ext cx="1857388" cy="1391248"/>
          </a:xfrm>
          <a:prstGeom prst="rect">
            <a:avLst/>
          </a:prstGeom>
          <a:noFill/>
        </p:spPr>
      </p:pic>
      <p:pic>
        <p:nvPicPr>
          <p:cNvPr id="20" name="Picture 6" descr="C:\Users\user\Downloads\P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4955" y="4290223"/>
            <a:ext cx="2143140" cy="2092113"/>
          </a:xfrm>
          <a:prstGeom prst="rect">
            <a:avLst/>
          </a:prstGeom>
          <a:noFill/>
        </p:spPr>
      </p:pic>
      <p:pic>
        <p:nvPicPr>
          <p:cNvPr id="21" name="Picture 7" descr="C:\Users\user\Downloads\VARI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34956" y="861199"/>
            <a:ext cx="2147044" cy="2071702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>
            <a:stCxn id="16" idx="3"/>
            <a:endCxn id="18" idx="1"/>
          </p:cNvCxnSpPr>
          <p:nvPr/>
        </p:nvCxnSpPr>
        <p:spPr>
          <a:xfrm>
            <a:off x="2663055" y="3647281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77369" y="4575975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77369" y="2647149"/>
            <a:ext cx="27146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734229" y="3575843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77369" y="143270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77369" y="571898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449667" y="3575049"/>
            <a:ext cx="428628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92013" y="143270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92013" y="5718983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34625" y="2361397"/>
            <a:ext cx="1024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BLUE SCREEN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663187" y="4290223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GREEN SCREEN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806459" y="3075777"/>
            <a:ext cx="1139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MULTY SCREEN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6987423" y="6461919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dirty="0" smtClean="0"/>
              <a:t>FIXSET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663187" y="6504801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GIANT SCREEN</a:t>
            </a:r>
            <a:endParaRPr lang="en-US" sz="1200" dirty="0"/>
          </a:p>
        </p:txBody>
      </p:sp>
      <p:pic>
        <p:nvPicPr>
          <p:cNvPr id="36" name="Picture 2" descr="D:\up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61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641</TotalTime>
  <Words>655</Words>
  <Application>Microsoft Office PowerPoint</Application>
  <PresentationFormat>On-screen Show (4:3)</PresentationFormat>
  <Paragraphs>309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Produksi Berita TV</vt:lpstr>
      <vt:lpstr>PERENCANAAN PRODUKSI BERITA TELEVISI</vt:lpstr>
      <vt:lpstr>POKOK BAHASAN</vt:lpstr>
      <vt:lpstr>PRODUKSI PROGRAM  BERITA TERESTRIAL </vt:lpstr>
      <vt:lpstr>PERENCANAAN PRODUKSI PROGRAM  BERITA TERESTRIAL</vt:lpstr>
      <vt:lpstr>PERLENGKAPAN TEKNIS RUANG KENDALI &amp; STUDIO</vt:lpstr>
      <vt:lpstr>RUNDOWN</vt:lpstr>
      <vt:lpstr>CONTOH RUNDOWN</vt:lpstr>
      <vt:lpstr>BACKDROP STUDIO TELEVISI</vt:lpstr>
      <vt:lpstr>FLOOR PLAN </vt:lpstr>
      <vt:lpstr>TAHAP-TAHAP MENYUSUN FLOOR PLAN</vt:lpstr>
      <vt:lpstr>CONTOH FLOOR PLAN</vt:lpstr>
      <vt:lpstr>OPENING/CLOSING SET  </vt:lpstr>
      <vt:lpstr>RUPA OPENING/CLOSING SET  </vt:lpstr>
      <vt:lpstr>TAHAP-TAHAP MENYUSUN OPENING/CLOSING SET</vt:lpstr>
      <vt:lpstr>REFERENSI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REPORTASE &amp; MEDIA</dc:title>
  <dc:creator>User</dc:creator>
  <cp:lastModifiedBy>user</cp:lastModifiedBy>
  <cp:revision>46</cp:revision>
  <dcterms:created xsi:type="dcterms:W3CDTF">2010-07-16T03:01:53Z</dcterms:created>
  <dcterms:modified xsi:type="dcterms:W3CDTF">2017-11-12T05:07:29Z</dcterms:modified>
</cp:coreProperties>
</file>