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6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236692-FF4E-4188-8129-40E9EBB18A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57DB5E-1A10-4CFF-9FBC-7E9591ED1CC2}">
      <dgm:prSet/>
      <dgm:spPr/>
      <dgm:t>
        <a:bodyPr/>
        <a:lstStyle/>
        <a:p>
          <a:pPr algn="l"/>
          <a:r>
            <a:rPr lang="en-US" dirty="0"/>
            <a:t>1. </a:t>
          </a:r>
          <a:r>
            <a:rPr lang="en-US" dirty="0" err="1"/>
            <a:t>Sinopsis</a:t>
          </a:r>
          <a:endParaRPr lang="en-US" dirty="0"/>
        </a:p>
      </dgm:t>
    </dgm:pt>
    <dgm:pt modelId="{43CD05F9-2371-4AB9-8527-535E721F1430}" type="parTrans" cxnId="{A7C271D4-DA23-4745-89DA-4B44C5E4D0C8}">
      <dgm:prSet/>
      <dgm:spPr/>
      <dgm:t>
        <a:bodyPr/>
        <a:lstStyle/>
        <a:p>
          <a:endParaRPr lang="en-US"/>
        </a:p>
      </dgm:t>
    </dgm:pt>
    <dgm:pt modelId="{B6EBB5D4-B1D9-40F3-B3EB-4D944FFF8B00}" type="sibTrans" cxnId="{A7C271D4-DA23-4745-89DA-4B44C5E4D0C8}">
      <dgm:prSet/>
      <dgm:spPr/>
      <dgm:t>
        <a:bodyPr/>
        <a:lstStyle/>
        <a:p>
          <a:endParaRPr lang="en-US"/>
        </a:p>
      </dgm:t>
    </dgm:pt>
    <dgm:pt modelId="{1B27159F-F1EE-4D19-9F84-10A1F5659421}">
      <dgm:prSet/>
      <dgm:spPr/>
      <dgm:t>
        <a:bodyPr/>
        <a:lstStyle/>
        <a:p>
          <a:pPr algn="l"/>
          <a:r>
            <a:rPr lang="en-US" dirty="0"/>
            <a:t>2. </a:t>
          </a:r>
          <a:r>
            <a:rPr lang="en-US" dirty="0" err="1"/>
            <a:t>Penjelasan</a:t>
          </a:r>
          <a:r>
            <a:rPr lang="en-US" dirty="0"/>
            <a:t> </a:t>
          </a:r>
          <a:r>
            <a:rPr lang="en-US" dirty="0" err="1"/>
            <a:t>Teori</a:t>
          </a:r>
          <a:r>
            <a:rPr lang="en-US" dirty="0"/>
            <a:t> </a:t>
          </a:r>
        </a:p>
      </dgm:t>
    </dgm:pt>
    <dgm:pt modelId="{FCDB297D-DEE5-4A08-9DC4-A4309B478A31}" type="parTrans" cxnId="{7E3D3602-64D3-4251-8261-DC6BB632AA11}">
      <dgm:prSet/>
      <dgm:spPr/>
      <dgm:t>
        <a:bodyPr/>
        <a:lstStyle/>
        <a:p>
          <a:endParaRPr lang="en-US"/>
        </a:p>
      </dgm:t>
    </dgm:pt>
    <dgm:pt modelId="{C3EAD17F-050B-4B21-9CEA-B2FAFBFDBC2C}" type="sibTrans" cxnId="{7E3D3602-64D3-4251-8261-DC6BB632AA11}">
      <dgm:prSet/>
      <dgm:spPr/>
      <dgm:t>
        <a:bodyPr/>
        <a:lstStyle/>
        <a:p>
          <a:endParaRPr lang="en-US"/>
        </a:p>
      </dgm:t>
    </dgm:pt>
    <dgm:pt modelId="{B9533C50-0A57-47CC-A386-7F642BA4C8EC}">
      <dgm:prSet/>
      <dgm:spPr/>
      <dgm:t>
        <a:bodyPr/>
        <a:lstStyle/>
        <a:p>
          <a:pPr algn="l"/>
          <a:r>
            <a:rPr lang="en-US" dirty="0"/>
            <a:t>3. </a:t>
          </a:r>
          <a:r>
            <a:rPr lang="en-US" dirty="0" err="1"/>
            <a:t>Pembahasan</a:t>
          </a:r>
          <a:r>
            <a:rPr lang="en-US" dirty="0"/>
            <a:t> </a:t>
          </a:r>
          <a:r>
            <a:rPr lang="en-US" dirty="0" err="1"/>
            <a:t>Analisis</a:t>
          </a:r>
          <a:r>
            <a:rPr lang="en-US" dirty="0"/>
            <a:t> Film</a:t>
          </a:r>
        </a:p>
      </dgm:t>
    </dgm:pt>
    <dgm:pt modelId="{9FAD4DF2-4768-48A8-AC86-0308175F285F}" type="parTrans" cxnId="{E53DFDA4-F5C4-44E5-9B42-5B15F92BF3A6}">
      <dgm:prSet/>
      <dgm:spPr/>
      <dgm:t>
        <a:bodyPr/>
        <a:lstStyle/>
        <a:p>
          <a:endParaRPr lang="en-US"/>
        </a:p>
      </dgm:t>
    </dgm:pt>
    <dgm:pt modelId="{C9553EBD-C400-4EEC-85D0-72AE4D22402F}" type="sibTrans" cxnId="{E53DFDA4-F5C4-44E5-9B42-5B15F92BF3A6}">
      <dgm:prSet/>
      <dgm:spPr/>
      <dgm:t>
        <a:bodyPr/>
        <a:lstStyle/>
        <a:p>
          <a:endParaRPr lang="en-US"/>
        </a:p>
      </dgm:t>
    </dgm:pt>
    <dgm:pt modelId="{D3B77DC7-8E03-4DA7-8758-F0928EB7FB40}">
      <dgm:prSet/>
      <dgm:spPr/>
      <dgm:t>
        <a:bodyPr/>
        <a:lstStyle/>
        <a:p>
          <a:pPr algn="l"/>
          <a:r>
            <a:rPr lang="en-US" dirty="0"/>
            <a:t>4. Kesimpulan</a:t>
          </a:r>
        </a:p>
      </dgm:t>
    </dgm:pt>
    <dgm:pt modelId="{01708E3A-C1FF-4606-AC3D-CD2A9B1D2B60}" type="parTrans" cxnId="{CAC769F6-EC43-4490-9040-E828DA7EE56F}">
      <dgm:prSet/>
      <dgm:spPr/>
      <dgm:t>
        <a:bodyPr/>
        <a:lstStyle/>
        <a:p>
          <a:endParaRPr lang="en-US"/>
        </a:p>
      </dgm:t>
    </dgm:pt>
    <dgm:pt modelId="{2D892802-215C-469A-A812-923506604628}" type="sibTrans" cxnId="{CAC769F6-EC43-4490-9040-E828DA7EE56F}">
      <dgm:prSet/>
      <dgm:spPr/>
      <dgm:t>
        <a:bodyPr/>
        <a:lstStyle/>
        <a:p>
          <a:endParaRPr lang="en-US"/>
        </a:p>
      </dgm:t>
    </dgm:pt>
    <dgm:pt modelId="{67F34AAC-4A75-41E5-B9E0-7FFE4BB40EC8}">
      <dgm:prSet/>
      <dgm:spPr/>
      <dgm:t>
        <a:bodyPr/>
        <a:lstStyle/>
        <a:p>
          <a:pPr algn="l"/>
          <a:r>
            <a:rPr lang="en-US" dirty="0" err="1"/>
            <a:t>Tuliskan</a:t>
          </a:r>
          <a:r>
            <a:rPr lang="en-US" dirty="0"/>
            <a:t> </a:t>
          </a:r>
          <a:r>
            <a:rPr lang="en-US" dirty="0" err="1"/>
            <a:t>ringkasan</a:t>
          </a:r>
          <a:r>
            <a:rPr lang="en-US" dirty="0"/>
            <a:t> film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awal</a:t>
          </a:r>
          <a:r>
            <a:rPr lang="en-US" dirty="0"/>
            <a:t> </a:t>
          </a:r>
          <a:r>
            <a:rPr lang="en-US" dirty="0" err="1"/>
            <a:t>hingga</a:t>
          </a:r>
          <a:r>
            <a:rPr lang="en-US" dirty="0"/>
            <a:t> </a:t>
          </a:r>
          <a:r>
            <a:rPr lang="en-US" dirty="0" err="1"/>
            <a:t>akhir</a:t>
          </a:r>
          <a:r>
            <a:rPr lang="en-US" dirty="0"/>
            <a:t> </a:t>
          </a:r>
          <a:r>
            <a:rPr lang="en-US" dirty="0" err="1"/>
            <a:t>berkenaan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organisasi</a:t>
          </a:r>
          <a:r>
            <a:rPr lang="en-US" dirty="0"/>
            <a:t> yang </a:t>
          </a:r>
          <a:r>
            <a:rPr lang="en-US" dirty="0" err="1"/>
            <a:t>akan</a:t>
          </a:r>
          <a:r>
            <a:rPr lang="en-US" dirty="0"/>
            <a:t> </a:t>
          </a:r>
          <a:r>
            <a:rPr lang="en-US" dirty="0" err="1"/>
            <a:t>dianalisis</a:t>
          </a:r>
          <a:endParaRPr lang="en-US" dirty="0"/>
        </a:p>
      </dgm:t>
    </dgm:pt>
    <dgm:pt modelId="{FC77BCC8-B4C4-4BB6-80A1-608700687F32}" type="parTrans" cxnId="{494DB56C-0709-49D0-BC0F-4F4720CBBB3B}">
      <dgm:prSet/>
      <dgm:spPr/>
      <dgm:t>
        <a:bodyPr/>
        <a:lstStyle/>
        <a:p>
          <a:endParaRPr lang="en-US"/>
        </a:p>
      </dgm:t>
    </dgm:pt>
    <dgm:pt modelId="{13F284EF-54A8-4A36-80B8-52A7C4CEF99A}" type="sibTrans" cxnId="{494DB56C-0709-49D0-BC0F-4F4720CBBB3B}">
      <dgm:prSet/>
      <dgm:spPr/>
      <dgm:t>
        <a:bodyPr/>
        <a:lstStyle/>
        <a:p>
          <a:endParaRPr lang="en-US"/>
        </a:p>
      </dgm:t>
    </dgm:pt>
    <dgm:pt modelId="{495BA82B-DAEA-48E3-A2D3-7C795AC7833D}">
      <dgm:prSet/>
      <dgm:spPr/>
      <dgm:t>
        <a:bodyPr/>
        <a:lstStyle/>
        <a:p>
          <a:pPr algn="l"/>
          <a:r>
            <a:rPr lang="en-US" dirty="0" err="1"/>
            <a:t>Tuliskan</a:t>
          </a:r>
          <a:r>
            <a:rPr lang="en-US" dirty="0"/>
            <a:t> </a:t>
          </a:r>
          <a:r>
            <a:rPr lang="en-US" dirty="0" err="1"/>
            <a:t>teori-teori</a:t>
          </a:r>
          <a:r>
            <a:rPr lang="en-US" dirty="0"/>
            <a:t> yang Anda </a:t>
          </a:r>
          <a:r>
            <a:rPr lang="en-US" dirty="0" err="1"/>
            <a:t>gunakan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menganalisis</a:t>
          </a:r>
          <a:r>
            <a:rPr lang="en-US" dirty="0"/>
            <a:t> film</a:t>
          </a:r>
        </a:p>
      </dgm:t>
    </dgm:pt>
    <dgm:pt modelId="{4430AE57-E60C-478F-BB43-B8264E145077}" type="parTrans" cxnId="{976F6ECC-6ABC-4876-A7CA-C70AF9A50235}">
      <dgm:prSet/>
      <dgm:spPr/>
      <dgm:t>
        <a:bodyPr/>
        <a:lstStyle/>
        <a:p>
          <a:endParaRPr lang="en-US"/>
        </a:p>
      </dgm:t>
    </dgm:pt>
    <dgm:pt modelId="{6EF0DD72-E82E-4E42-AA51-553264351F3B}" type="sibTrans" cxnId="{976F6ECC-6ABC-4876-A7CA-C70AF9A50235}">
      <dgm:prSet/>
      <dgm:spPr/>
      <dgm:t>
        <a:bodyPr/>
        <a:lstStyle/>
        <a:p>
          <a:endParaRPr lang="en-US"/>
        </a:p>
      </dgm:t>
    </dgm:pt>
    <dgm:pt modelId="{1E5E7BA0-85B0-4848-A0CE-AF8B1540793F}">
      <dgm:prSet/>
      <dgm:spPr/>
      <dgm:t>
        <a:bodyPr/>
        <a:lstStyle/>
        <a:p>
          <a:pPr algn="l"/>
          <a:r>
            <a:rPr lang="en-US" dirty="0" err="1"/>
            <a:t>Lakukan</a:t>
          </a:r>
          <a:r>
            <a:rPr lang="en-US" dirty="0"/>
            <a:t> </a:t>
          </a:r>
          <a:r>
            <a:rPr lang="en-US" dirty="0" err="1"/>
            <a:t>analisis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menuliskan</a:t>
          </a:r>
          <a:r>
            <a:rPr lang="en-US" dirty="0"/>
            <a:t> </a:t>
          </a:r>
          <a:r>
            <a:rPr lang="en-US" dirty="0" err="1"/>
            <a:t>bukti</a:t>
          </a:r>
          <a:r>
            <a:rPr lang="en-US" dirty="0"/>
            <a:t> </a:t>
          </a:r>
          <a:r>
            <a:rPr lang="en-US" dirty="0" err="1"/>
            <a:t>bagian</a:t>
          </a:r>
          <a:r>
            <a:rPr lang="en-US" dirty="0"/>
            <a:t> film yang </a:t>
          </a:r>
          <a:r>
            <a:rPr lang="en-US" dirty="0" err="1"/>
            <a:t>berhubungan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teori</a:t>
          </a:r>
          <a:endParaRPr lang="en-US" dirty="0"/>
        </a:p>
      </dgm:t>
    </dgm:pt>
    <dgm:pt modelId="{B84D990C-7FF1-4032-8024-A8A7416FA884}" type="parTrans" cxnId="{86F8B188-C57B-4BD8-B51F-4D26FC7647EF}">
      <dgm:prSet/>
      <dgm:spPr/>
      <dgm:t>
        <a:bodyPr/>
        <a:lstStyle/>
        <a:p>
          <a:endParaRPr lang="en-US"/>
        </a:p>
      </dgm:t>
    </dgm:pt>
    <dgm:pt modelId="{DC682ACB-34DE-4947-8E2E-FFD56BDA11BD}" type="sibTrans" cxnId="{86F8B188-C57B-4BD8-B51F-4D26FC7647EF}">
      <dgm:prSet/>
      <dgm:spPr/>
      <dgm:t>
        <a:bodyPr/>
        <a:lstStyle/>
        <a:p>
          <a:endParaRPr lang="en-US"/>
        </a:p>
      </dgm:t>
    </dgm:pt>
    <dgm:pt modelId="{9E4E5A90-1210-4F88-838D-0A89949C1453}">
      <dgm:prSet/>
      <dgm:spPr/>
      <dgm:t>
        <a:bodyPr/>
        <a:lstStyle/>
        <a:p>
          <a:pPr algn="l"/>
          <a:r>
            <a:rPr lang="en-US" dirty="0" err="1"/>
            <a:t>Berikan</a:t>
          </a:r>
          <a:r>
            <a:rPr lang="en-US" dirty="0"/>
            <a:t> </a:t>
          </a:r>
          <a:r>
            <a:rPr lang="en-US" dirty="0" err="1"/>
            <a:t>kesimpulan</a:t>
          </a:r>
          <a:r>
            <a:rPr lang="en-US" dirty="0"/>
            <a:t> </a:t>
          </a:r>
          <a:r>
            <a:rPr lang="en-US" dirty="0" err="1"/>
            <a:t>keseluruhan</a:t>
          </a:r>
          <a:r>
            <a:rPr lang="en-US" dirty="0"/>
            <a:t> </a:t>
          </a:r>
          <a:r>
            <a:rPr lang="en-US" dirty="0" err="1"/>
            <a:t>serta</a:t>
          </a:r>
          <a:r>
            <a:rPr lang="en-US" dirty="0"/>
            <a:t> </a:t>
          </a:r>
          <a:r>
            <a:rPr lang="en-US" dirty="0" err="1"/>
            <a:t>rekomendasi</a:t>
          </a:r>
          <a:r>
            <a:rPr lang="en-US" dirty="0"/>
            <a:t> </a:t>
          </a:r>
          <a:r>
            <a:rPr lang="en-US" dirty="0" err="1"/>
            <a:t>apakah</a:t>
          </a:r>
          <a:r>
            <a:rPr lang="en-US" dirty="0"/>
            <a:t> </a:t>
          </a:r>
          <a:r>
            <a:rPr lang="en-US" dirty="0" err="1"/>
            <a:t>orgnisasi</a:t>
          </a:r>
          <a:r>
            <a:rPr lang="en-US" dirty="0"/>
            <a:t> </a:t>
          </a:r>
          <a:r>
            <a:rPr lang="en-US" dirty="0" err="1"/>
            <a:t>tersebut</a:t>
          </a:r>
          <a:r>
            <a:rPr lang="en-US" dirty="0"/>
            <a:t> </a:t>
          </a:r>
          <a:r>
            <a:rPr lang="en-US" dirty="0" err="1"/>
            <a:t>menggunakan</a:t>
          </a:r>
          <a:r>
            <a:rPr lang="en-US" dirty="0"/>
            <a:t> </a:t>
          </a:r>
          <a:r>
            <a:rPr lang="en-US" dirty="0" err="1"/>
            <a:t>pendekatan</a:t>
          </a:r>
          <a:r>
            <a:rPr lang="en-US" dirty="0"/>
            <a:t> yang </a:t>
          </a:r>
          <a:r>
            <a:rPr lang="en-US" dirty="0" err="1"/>
            <a:t>sudah</a:t>
          </a:r>
          <a:r>
            <a:rPr lang="en-US" dirty="0"/>
            <a:t> </a:t>
          </a:r>
          <a:r>
            <a:rPr lang="en-US" dirty="0" err="1"/>
            <a:t>tepat</a:t>
          </a:r>
          <a:r>
            <a:rPr lang="en-US" dirty="0"/>
            <a:t> </a:t>
          </a:r>
        </a:p>
      </dgm:t>
    </dgm:pt>
    <dgm:pt modelId="{1957B477-AEC9-4016-B170-10082B6B61E2}" type="parTrans" cxnId="{B85382A3-7412-4613-8B4F-C986CC45F94E}">
      <dgm:prSet/>
      <dgm:spPr/>
      <dgm:t>
        <a:bodyPr/>
        <a:lstStyle/>
        <a:p>
          <a:endParaRPr lang="en-US"/>
        </a:p>
      </dgm:t>
    </dgm:pt>
    <dgm:pt modelId="{4EBC0097-907B-4CD8-B521-2E4CF3FFBDAB}" type="sibTrans" cxnId="{B85382A3-7412-4613-8B4F-C986CC45F94E}">
      <dgm:prSet/>
      <dgm:spPr/>
      <dgm:t>
        <a:bodyPr/>
        <a:lstStyle/>
        <a:p>
          <a:endParaRPr lang="en-US"/>
        </a:p>
      </dgm:t>
    </dgm:pt>
    <dgm:pt modelId="{3A18F213-0746-487B-98A1-6D4D12951FA0}" type="pres">
      <dgm:prSet presAssocID="{21236692-FF4E-4188-8129-40E9EBB18A90}" presName="Name0" presStyleCnt="0">
        <dgm:presLayoutVars>
          <dgm:dir/>
          <dgm:animLvl val="lvl"/>
          <dgm:resizeHandles val="exact"/>
        </dgm:presLayoutVars>
      </dgm:prSet>
      <dgm:spPr/>
    </dgm:pt>
    <dgm:pt modelId="{C4D3229C-39B1-4D8D-9247-D4D56324C048}" type="pres">
      <dgm:prSet presAssocID="{4B57DB5E-1A10-4CFF-9FBC-7E9591ED1CC2}" presName="linNode" presStyleCnt="0"/>
      <dgm:spPr/>
    </dgm:pt>
    <dgm:pt modelId="{DDD97DBD-768F-4A91-B594-9FDACFC7AA3D}" type="pres">
      <dgm:prSet presAssocID="{4B57DB5E-1A10-4CFF-9FBC-7E9591ED1CC2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DDB45F34-C15F-4E14-8E39-91D8D10170C9}" type="pres">
      <dgm:prSet presAssocID="{4B57DB5E-1A10-4CFF-9FBC-7E9591ED1CC2}" presName="descendantText" presStyleLbl="alignAccFollowNode1" presStyleIdx="0" presStyleCnt="4">
        <dgm:presLayoutVars>
          <dgm:bulletEnabled val="1"/>
        </dgm:presLayoutVars>
      </dgm:prSet>
      <dgm:spPr/>
    </dgm:pt>
    <dgm:pt modelId="{0E7B3E88-A05D-4134-9C93-0E29AADB3DF0}" type="pres">
      <dgm:prSet presAssocID="{B6EBB5D4-B1D9-40F3-B3EB-4D944FFF8B00}" presName="sp" presStyleCnt="0"/>
      <dgm:spPr/>
    </dgm:pt>
    <dgm:pt modelId="{389A6D8D-7ECF-4CA0-9B00-8E2EBD439073}" type="pres">
      <dgm:prSet presAssocID="{1B27159F-F1EE-4D19-9F84-10A1F5659421}" presName="linNode" presStyleCnt="0"/>
      <dgm:spPr/>
    </dgm:pt>
    <dgm:pt modelId="{188FB74C-BC4B-4DDA-8860-2E09C128A6CD}" type="pres">
      <dgm:prSet presAssocID="{1B27159F-F1EE-4D19-9F84-10A1F5659421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181A7038-65CD-4412-B3D0-82441C696B3D}" type="pres">
      <dgm:prSet presAssocID="{1B27159F-F1EE-4D19-9F84-10A1F5659421}" presName="descendantText" presStyleLbl="alignAccFollowNode1" presStyleIdx="1" presStyleCnt="4">
        <dgm:presLayoutVars>
          <dgm:bulletEnabled val="1"/>
        </dgm:presLayoutVars>
      </dgm:prSet>
      <dgm:spPr/>
    </dgm:pt>
    <dgm:pt modelId="{86190DF7-1C70-45D7-9B36-0801DB4B8465}" type="pres">
      <dgm:prSet presAssocID="{C3EAD17F-050B-4B21-9CEA-B2FAFBFDBC2C}" presName="sp" presStyleCnt="0"/>
      <dgm:spPr/>
    </dgm:pt>
    <dgm:pt modelId="{3555E240-6849-487D-8CD1-6075193F7BCB}" type="pres">
      <dgm:prSet presAssocID="{B9533C50-0A57-47CC-A386-7F642BA4C8EC}" presName="linNode" presStyleCnt="0"/>
      <dgm:spPr/>
    </dgm:pt>
    <dgm:pt modelId="{E237C72F-866C-4183-9E4A-4FB25E145056}" type="pres">
      <dgm:prSet presAssocID="{B9533C50-0A57-47CC-A386-7F642BA4C8EC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AF85BAF1-BDA8-4307-B4D3-DC18D8F1F879}" type="pres">
      <dgm:prSet presAssocID="{B9533C50-0A57-47CC-A386-7F642BA4C8EC}" presName="descendantText" presStyleLbl="alignAccFollowNode1" presStyleIdx="2" presStyleCnt="4">
        <dgm:presLayoutVars>
          <dgm:bulletEnabled val="1"/>
        </dgm:presLayoutVars>
      </dgm:prSet>
      <dgm:spPr/>
    </dgm:pt>
    <dgm:pt modelId="{FACD2B64-6037-49AD-B1E3-1796B23941AB}" type="pres">
      <dgm:prSet presAssocID="{C9553EBD-C400-4EEC-85D0-72AE4D22402F}" presName="sp" presStyleCnt="0"/>
      <dgm:spPr/>
    </dgm:pt>
    <dgm:pt modelId="{56393B4A-A157-46C2-A58A-8D0262A8609B}" type="pres">
      <dgm:prSet presAssocID="{D3B77DC7-8E03-4DA7-8758-F0928EB7FB40}" presName="linNode" presStyleCnt="0"/>
      <dgm:spPr/>
    </dgm:pt>
    <dgm:pt modelId="{592EEBC2-0AC0-49F2-B1DF-7BE6BC3864BD}" type="pres">
      <dgm:prSet presAssocID="{D3B77DC7-8E03-4DA7-8758-F0928EB7FB40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DEDE5C3D-1591-47E1-AB2A-CA98D954641B}" type="pres">
      <dgm:prSet presAssocID="{D3B77DC7-8E03-4DA7-8758-F0928EB7FB40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7E3D3602-64D3-4251-8261-DC6BB632AA11}" srcId="{21236692-FF4E-4188-8129-40E9EBB18A90}" destId="{1B27159F-F1EE-4D19-9F84-10A1F5659421}" srcOrd="1" destOrd="0" parTransId="{FCDB297D-DEE5-4A08-9DC4-A4309B478A31}" sibTransId="{C3EAD17F-050B-4B21-9CEA-B2FAFBFDBC2C}"/>
    <dgm:cxn modelId="{D4C2D41D-22E8-46F3-8BB4-B58C2913C5B5}" type="presOf" srcId="{21236692-FF4E-4188-8129-40E9EBB18A90}" destId="{3A18F213-0746-487B-98A1-6D4D12951FA0}" srcOrd="0" destOrd="0" presId="urn:microsoft.com/office/officeart/2005/8/layout/vList5"/>
    <dgm:cxn modelId="{69030E26-F070-4EEE-9A0B-C50D5FC4048F}" type="presOf" srcId="{4B57DB5E-1A10-4CFF-9FBC-7E9591ED1CC2}" destId="{DDD97DBD-768F-4A91-B594-9FDACFC7AA3D}" srcOrd="0" destOrd="0" presId="urn:microsoft.com/office/officeart/2005/8/layout/vList5"/>
    <dgm:cxn modelId="{14F9B928-D76E-47A5-8D04-8E7C3DA36B4A}" type="presOf" srcId="{1B27159F-F1EE-4D19-9F84-10A1F5659421}" destId="{188FB74C-BC4B-4DDA-8860-2E09C128A6CD}" srcOrd="0" destOrd="0" presId="urn:microsoft.com/office/officeart/2005/8/layout/vList5"/>
    <dgm:cxn modelId="{41B0D43D-3B16-4646-9634-D2AFFA45AC6F}" type="presOf" srcId="{B9533C50-0A57-47CC-A386-7F642BA4C8EC}" destId="{E237C72F-866C-4183-9E4A-4FB25E145056}" srcOrd="0" destOrd="0" presId="urn:microsoft.com/office/officeart/2005/8/layout/vList5"/>
    <dgm:cxn modelId="{7C79843E-F0F0-4992-BDA4-06C23861C51F}" type="presOf" srcId="{495BA82B-DAEA-48E3-A2D3-7C795AC7833D}" destId="{181A7038-65CD-4412-B3D0-82441C696B3D}" srcOrd="0" destOrd="0" presId="urn:microsoft.com/office/officeart/2005/8/layout/vList5"/>
    <dgm:cxn modelId="{C7ED0367-09B9-4521-969A-08213B943B75}" type="presOf" srcId="{D3B77DC7-8E03-4DA7-8758-F0928EB7FB40}" destId="{592EEBC2-0AC0-49F2-B1DF-7BE6BC3864BD}" srcOrd="0" destOrd="0" presId="urn:microsoft.com/office/officeart/2005/8/layout/vList5"/>
    <dgm:cxn modelId="{494DB56C-0709-49D0-BC0F-4F4720CBBB3B}" srcId="{4B57DB5E-1A10-4CFF-9FBC-7E9591ED1CC2}" destId="{67F34AAC-4A75-41E5-B9E0-7FFE4BB40EC8}" srcOrd="0" destOrd="0" parTransId="{FC77BCC8-B4C4-4BB6-80A1-608700687F32}" sibTransId="{13F284EF-54A8-4A36-80B8-52A7C4CEF99A}"/>
    <dgm:cxn modelId="{FA74D955-3CE8-4F3B-9093-5A940A6A1CD0}" type="presOf" srcId="{67F34AAC-4A75-41E5-B9E0-7FFE4BB40EC8}" destId="{DDB45F34-C15F-4E14-8E39-91D8D10170C9}" srcOrd="0" destOrd="0" presId="urn:microsoft.com/office/officeart/2005/8/layout/vList5"/>
    <dgm:cxn modelId="{86F8B188-C57B-4BD8-B51F-4D26FC7647EF}" srcId="{B9533C50-0A57-47CC-A386-7F642BA4C8EC}" destId="{1E5E7BA0-85B0-4848-A0CE-AF8B1540793F}" srcOrd="0" destOrd="0" parTransId="{B84D990C-7FF1-4032-8024-A8A7416FA884}" sibTransId="{DC682ACB-34DE-4947-8E2E-FFD56BDA11BD}"/>
    <dgm:cxn modelId="{FD70858A-F99C-4A0F-84F2-0BC3A46DB62B}" type="presOf" srcId="{9E4E5A90-1210-4F88-838D-0A89949C1453}" destId="{DEDE5C3D-1591-47E1-AB2A-CA98D954641B}" srcOrd="0" destOrd="0" presId="urn:microsoft.com/office/officeart/2005/8/layout/vList5"/>
    <dgm:cxn modelId="{B85382A3-7412-4613-8B4F-C986CC45F94E}" srcId="{D3B77DC7-8E03-4DA7-8758-F0928EB7FB40}" destId="{9E4E5A90-1210-4F88-838D-0A89949C1453}" srcOrd="0" destOrd="0" parTransId="{1957B477-AEC9-4016-B170-10082B6B61E2}" sibTransId="{4EBC0097-907B-4CD8-B521-2E4CF3FFBDAB}"/>
    <dgm:cxn modelId="{E53DFDA4-F5C4-44E5-9B42-5B15F92BF3A6}" srcId="{21236692-FF4E-4188-8129-40E9EBB18A90}" destId="{B9533C50-0A57-47CC-A386-7F642BA4C8EC}" srcOrd="2" destOrd="0" parTransId="{9FAD4DF2-4768-48A8-AC86-0308175F285F}" sibTransId="{C9553EBD-C400-4EEC-85D0-72AE4D22402F}"/>
    <dgm:cxn modelId="{976F6ECC-6ABC-4876-A7CA-C70AF9A50235}" srcId="{1B27159F-F1EE-4D19-9F84-10A1F5659421}" destId="{495BA82B-DAEA-48E3-A2D3-7C795AC7833D}" srcOrd="0" destOrd="0" parTransId="{4430AE57-E60C-478F-BB43-B8264E145077}" sibTransId="{6EF0DD72-E82E-4E42-AA51-553264351F3B}"/>
    <dgm:cxn modelId="{A7C271D4-DA23-4745-89DA-4B44C5E4D0C8}" srcId="{21236692-FF4E-4188-8129-40E9EBB18A90}" destId="{4B57DB5E-1A10-4CFF-9FBC-7E9591ED1CC2}" srcOrd="0" destOrd="0" parTransId="{43CD05F9-2371-4AB9-8527-535E721F1430}" sibTransId="{B6EBB5D4-B1D9-40F3-B3EB-4D944FFF8B00}"/>
    <dgm:cxn modelId="{CAC769F6-EC43-4490-9040-E828DA7EE56F}" srcId="{21236692-FF4E-4188-8129-40E9EBB18A90}" destId="{D3B77DC7-8E03-4DA7-8758-F0928EB7FB40}" srcOrd="3" destOrd="0" parTransId="{01708E3A-C1FF-4606-AC3D-CD2A9B1D2B60}" sibTransId="{2D892802-215C-469A-A812-923506604628}"/>
    <dgm:cxn modelId="{CAB960FE-1A29-4934-B681-307C12C643E1}" type="presOf" srcId="{1E5E7BA0-85B0-4848-A0CE-AF8B1540793F}" destId="{AF85BAF1-BDA8-4307-B4D3-DC18D8F1F879}" srcOrd="0" destOrd="0" presId="urn:microsoft.com/office/officeart/2005/8/layout/vList5"/>
    <dgm:cxn modelId="{BFE4E21A-BEEA-4C67-98B5-4372930BEF54}" type="presParOf" srcId="{3A18F213-0746-487B-98A1-6D4D12951FA0}" destId="{C4D3229C-39B1-4D8D-9247-D4D56324C048}" srcOrd="0" destOrd="0" presId="urn:microsoft.com/office/officeart/2005/8/layout/vList5"/>
    <dgm:cxn modelId="{1C3B6065-D3B1-42BD-A23E-EED4CC9787EC}" type="presParOf" srcId="{C4D3229C-39B1-4D8D-9247-D4D56324C048}" destId="{DDD97DBD-768F-4A91-B594-9FDACFC7AA3D}" srcOrd="0" destOrd="0" presId="urn:microsoft.com/office/officeart/2005/8/layout/vList5"/>
    <dgm:cxn modelId="{50D803B7-384B-4FA8-9CDB-BB084B46999C}" type="presParOf" srcId="{C4D3229C-39B1-4D8D-9247-D4D56324C048}" destId="{DDB45F34-C15F-4E14-8E39-91D8D10170C9}" srcOrd="1" destOrd="0" presId="urn:microsoft.com/office/officeart/2005/8/layout/vList5"/>
    <dgm:cxn modelId="{279CFC6E-0BA0-4201-9030-2F7CCCC53F36}" type="presParOf" srcId="{3A18F213-0746-487B-98A1-6D4D12951FA0}" destId="{0E7B3E88-A05D-4134-9C93-0E29AADB3DF0}" srcOrd="1" destOrd="0" presId="urn:microsoft.com/office/officeart/2005/8/layout/vList5"/>
    <dgm:cxn modelId="{7F85D3DC-E2EC-4239-B73E-9907DE1072AF}" type="presParOf" srcId="{3A18F213-0746-487B-98A1-6D4D12951FA0}" destId="{389A6D8D-7ECF-4CA0-9B00-8E2EBD439073}" srcOrd="2" destOrd="0" presId="urn:microsoft.com/office/officeart/2005/8/layout/vList5"/>
    <dgm:cxn modelId="{5DA22CFB-7C80-4DEF-A774-88EF39E290A3}" type="presParOf" srcId="{389A6D8D-7ECF-4CA0-9B00-8E2EBD439073}" destId="{188FB74C-BC4B-4DDA-8860-2E09C128A6CD}" srcOrd="0" destOrd="0" presId="urn:microsoft.com/office/officeart/2005/8/layout/vList5"/>
    <dgm:cxn modelId="{C6E74661-4018-4557-9B5F-30B0EEBFE654}" type="presParOf" srcId="{389A6D8D-7ECF-4CA0-9B00-8E2EBD439073}" destId="{181A7038-65CD-4412-B3D0-82441C696B3D}" srcOrd="1" destOrd="0" presId="urn:microsoft.com/office/officeart/2005/8/layout/vList5"/>
    <dgm:cxn modelId="{AA3F6F74-8283-4EC6-B1CE-69D1918E22A5}" type="presParOf" srcId="{3A18F213-0746-487B-98A1-6D4D12951FA0}" destId="{86190DF7-1C70-45D7-9B36-0801DB4B8465}" srcOrd="3" destOrd="0" presId="urn:microsoft.com/office/officeart/2005/8/layout/vList5"/>
    <dgm:cxn modelId="{4FE9A23E-F82D-4ED3-9DC1-1FAD0F217B9F}" type="presParOf" srcId="{3A18F213-0746-487B-98A1-6D4D12951FA0}" destId="{3555E240-6849-487D-8CD1-6075193F7BCB}" srcOrd="4" destOrd="0" presId="urn:microsoft.com/office/officeart/2005/8/layout/vList5"/>
    <dgm:cxn modelId="{F4E4F093-2177-48B2-A6AB-CDFA5A6AFFDA}" type="presParOf" srcId="{3555E240-6849-487D-8CD1-6075193F7BCB}" destId="{E237C72F-866C-4183-9E4A-4FB25E145056}" srcOrd="0" destOrd="0" presId="urn:microsoft.com/office/officeart/2005/8/layout/vList5"/>
    <dgm:cxn modelId="{EF578F90-2D8C-447E-8EA1-ED504F388231}" type="presParOf" srcId="{3555E240-6849-487D-8CD1-6075193F7BCB}" destId="{AF85BAF1-BDA8-4307-B4D3-DC18D8F1F879}" srcOrd="1" destOrd="0" presId="urn:microsoft.com/office/officeart/2005/8/layout/vList5"/>
    <dgm:cxn modelId="{27C44982-248B-426B-B5EC-4A3C627B0AFA}" type="presParOf" srcId="{3A18F213-0746-487B-98A1-6D4D12951FA0}" destId="{FACD2B64-6037-49AD-B1E3-1796B23941AB}" srcOrd="5" destOrd="0" presId="urn:microsoft.com/office/officeart/2005/8/layout/vList5"/>
    <dgm:cxn modelId="{476A2AF4-87AD-4001-8CC6-1F684BA474DD}" type="presParOf" srcId="{3A18F213-0746-487B-98A1-6D4D12951FA0}" destId="{56393B4A-A157-46C2-A58A-8D0262A8609B}" srcOrd="6" destOrd="0" presId="urn:microsoft.com/office/officeart/2005/8/layout/vList5"/>
    <dgm:cxn modelId="{AD3DDE82-5696-43DC-AF18-7AF8829F27C6}" type="presParOf" srcId="{56393B4A-A157-46C2-A58A-8D0262A8609B}" destId="{592EEBC2-0AC0-49F2-B1DF-7BE6BC3864BD}" srcOrd="0" destOrd="0" presId="urn:microsoft.com/office/officeart/2005/8/layout/vList5"/>
    <dgm:cxn modelId="{B478BF16-7812-433A-9239-5D0614618CE9}" type="presParOf" srcId="{56393B4A-A157-46C2-A58A-8D0262A8609B}" destId="{DEDE5C3D-1591-47E1-AB2A-CA98D95464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45F34-C15F-4E14-8E39-91D8D10170C9}">
      <dsp:nvSpPr>
        <dsp:cNvPr id="0" name=""/>
        <dsp:cNvSpPr/>
      </dsp:nvSpPr>
      <dsp:spPr>
        <a:xfrm rot="5400000">
          <a:off x="6731621" y="-2839081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Tuliskan</a:t>
          </a:r>
          <a:r>
            <a:rPr lang="en-US" sz="1900" kern="1200" dirty="0"/>
            <a:t> </a:t>
          </a:r>
          <a:r>
            <a:rPr lang="en-US" sz="1900" kern="1200" dirty="0" err="1"/>
            <a:t>ringkasan</a:t>
          </a:r>
          <a:r>
            <a:rPr lang="en-US" sz="1900" kern="1200" dirty="0"/>
            <a:t> film </a:t>
          </a:r>
          <a:r>
            <a:rPr lang="en-US" sz="1900" kern="1200" dirty="0" err="1"/>
            <a:t>dari</a:t>
          </a:r>
          <a:r>
            <a:rPr lang="en-US" sz="1900" kern="1200" dirty="0"/>
            <a:t> </a:t>
          </a:r>
          <a:r>
            <a:rPr lang="en-US" sz="1900" kern="1200" dirty="0" err="1"/>
            <a:t>awal</a:t>
          </a:r>
          <a:r>
            <a:rPr lang="en-US" sz="1900" kern="1200" dirty="0"/>
            <a:t> </a:t>
          </a:r>
          <a:r>
            <a:rPr lang="en-US" sz="1900" kern="1200" dirty="0" err="1"/>
            <a:t>hingga</a:t>
          </a:r>
          <a:r>
            <a:rPr lang="en-US" sz="1900" kern="1200" dirty="0"/>
            <a:t> </a:t>
          </a:r>
          <a:r>
            <a:rPr lang="en-US" sz="1900" kern="1200" dirty="0" err="1"/>
            <a:t>akhir</a:t>
          </a:r>
          <a:r>
            <a:rPr lang="en-US" sz="1900" kern="1200" dirty="0"/>
            <a:t> </a:t>
          </a:r>
          <a:r>
            <a:rPr lang="en-US" sz="1900" kern="1200" dirty="0" err="1"/>
            <a:t>berkenaan</a:t>
          </a:r>
          <a:r>
            <a:rPr lang="en-US" sz="1900" kern="1200" dirty="0"/>
            <a:t> </a:t>
          </a:r>
          <a:r>
            <a:rPr lang="en-US" sz="1900" kern="1200" dirty="0" err="1"/>
            <a:t>dengan</a:t>
          </a:r>
          <a:r>
            <a:rPr lang="en-US" sz="1900" kern="1200" dirty="0"/>
            <a:t> </a:t>
          </a:r>
          <a:r>
            <a:rPr lang="en-US" sz="1900" kern="1200" dirty="0" err="1"/>
            <a:t>organisasi</a:t>
          </a:r>
          <a:r>
            <a:rPr lang="en-US" sz="1900" kern="1200" dirty="0"/>
            <a:t> yang </a:t>
          </a:r>
          <a:r>
            <a:rPr lang="en-US" sz="1900" kern="1200" dirty="0" err="1"/>
            <a:t>akan</a:t>
          </a:r>
          <a:r>
            <a:rPr lang="en-US" sz="1900" kern="1200" dirty="0"/>
            <a:t> </a:t>
          </a:r>
          <a:r>
            <a:rPr lang="en-US" sz="1900" kern="1200" dirty="0" err="1"/>
            <a:t>dianalisis</a:t>
          </a:r>
          <a:endParaRPr lang="en-US" sz="1900" kern="1200" dirty="0"/>
        </a:p>
      </dsp:txBody>
      <dsp:txXfrm rot="-5400000">
        <a:off x="3785615" y="147831"/>
        <a:ext cx="6689078" cy="756160"/>
      </dsp:txXfrm>
    </dsp:sp>
    <dsp:sp modelId="{DDD97DBD-768F-4A91-B594-9FDACFC7AA3D}">
      <dsp:nvSpPr>
        <dsp:cNvPr id="0" name=""/>
        <dsp:cNvSpPr/>
      </dsp:nvSpPr>
      <dsp:spPr>
        <a:xfrm>
          <a:off x="0" y="2177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1. </a:t>
          </a:r>
          <a:r>
            <a:rPr lang="en-US" sz="2900" kern="1200" dirty="0" err="1"/>
            <a:t>Sinopsis</a:t>
          </a:r>
          <a:endParaRPr lang="en-US" sz="2900" kern="1200" dirty="0"/>
        </a:p>
      </dsp:txBody>
      <dsp:txXfrm>
        <a:off x="51133" y="53310"/>
        <a:ext cx="3683350" cy="945199"/>
      </dsp:txXfrm>
    </dsp:sp>
    <dsp:sp modelId="{181A7038-65CD-4412-B3D0-82441C696B3D}">
      <dsp:nvSpPr>
        <dsp:cNvPr id="0" name=""/>
        <dsp:cNvSpPr/>
      </dsp:nvSpPr>
      <dsp:spPr>
        <a:xfrm rot="5400000">
          <a:off x="6731621" y="-1739242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Tuliskan</a:t>
          </a:r>
          <a:r>
            <a:rPr lang="en-US" sz="1900" kern="1200" dirty="0"/>
            <a:t> </a:t>
          </a:r>
          <a:r>
            <a:rPr lang="en-US" sz="1900" kern="1200" dirty="0" err="1"/>
            <a:t>teori-teori</a:t>
          </a:r>
          <a:r>
            <a:rPr lang="en-US" sz="1900" kern="1200" dirty="0"/>
            <a:t> yang Anda </a:t>
          </a:r>
          <a:r>
            <a:rPr lang="en-US" sz="1900" kern="1200" dirty="0" err="1"/>
            <a:t>gunakan</a:t>
          </a:r>
          <a:r>
            <a:rPr lang="en-US" sz="1900" kern="1200" dirty="0"/>
            <a:t> </a:t>
          </a:r>
          <a:r>
            <a:rPr lang="en-US" sz="1900" kern="1200" dirty="0" err="1"/>
            <a:t>untuk</a:t>
          </a:r>
          <a:r>
            <a:rPr lang="en-US" sz="1900" kern="1200" dirty="0"/>
            <a:t> </a:t>
          </a:r>
          <a:r>
            <a:rPr lang="en-US" sz="1900" kern="1200" dirty="0" err="1"/>
            <a:t>menganalisis</a:t>
          </a:r>
          <a:r>
            <a:rPr lang="en-US" sz="1900" kern="1200" dirty="0"/>
            <a:t> film</a:t>
          </a:r>
        </a:p>
      </dsp:txBody>
      <dsp:txXfrm rot="-5400000">
        <a:off x="3785615" y="1247670"/>
        <a:ext cx="6689078" cy="756160"/>
      </dsp:txXfrm>
    </dsp:sp>
    <dsp:sp modelId="{188FB74C-BC4B-4DDA-8860-2E09C128A6CD}">
      <dsp:nvSpPr>
        <dsp:cNvPr id="0" name=""/>
        <dsp:cNvSpPr/>
      </dsp:nvSpPr>
      <dsp:spPr>
        <a:xfrm>
          <a:off x="0" y="1102016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2. </a:t>
          </a:r>
          <a:r>
            <a:rPr lang="en-US" sz="2900" kern="1200" dirty="0" err="1"/>
            <a:t>Penjelasan</a:t>
          </a:r>
          <a:r>
            <a:rPr lang="en-US" sz="2900" kern="1200" dirty="0"/>
            <a:t> </a:t>
          </a:r>
          <a:r>
            <a:rPr lang="en-US" sz="2900" kern="1200" dirty="0" err="1"/>
            <a:t>Teori</a:t>
          </a:r>
          <a:r>
            <a:rPr lang="en-US" sz="2900" kern="1200" dirty="0"/>
            <a:t> </a:t>
          </a:r>
        </a:p>
      </dsp:txBody>
      <dsp:txXfrm>
        <a:off x="51133" y="1153149"/>
        <a:ext cx="3683350" cy="945199"/>
      </dsp:txXfrm>
    </dsp:sp>
    <dsp:sp modelId="{AF85BAF1-BDA8-4307-B4D3-DC18D8F1F879}">
      <dsp:nvSpPr>
        <dsp:cNvPr id="0" name=""/>
        <dsp:cNvSpPr/>
      </dsp:nvSpPr>
      <dsp:spPr>
        <a:xfrm rot="5400000">
          <a:off x="6731621" y="-639403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Lakukan</a:t>
          </a:r>
          <a:r>
            <a:rPr lang="en-US" sz="1900" kern="1200" dirty="0"/>
            <a:t> </a:t>
          </a:r>
          <a:r>
            <a:rPr lang="en-US" sz="1900" kern="1200" dirty="0" err="1"/>
            <a:t>analisis</a:t>
          </a:r>
          <a:r>
            <a:rPr lang="en-US" sz="1900" kern="1200" dirty="0"/>
            <a:t> </a:t>
          </a:r>
          <a:r>
            <a:rPr lang="en-US" sz="1900" kern="1200" dirty="0" err="1"/>
            <a:t>dengan</a:t>
          </a:r>
          <a:r>
            <a:rPr lang="en-US" sz="1900" kern="1200" dirty="0"/>
            <a:t> </a:t>
          </a:r>
          <a:r>
            <a:rPr lang="en-US" sz="1900" kern="1200" dirty="0" err="1"/>
            <a:t>menuliskan</a:t>
          </a:r>
          <a:r>
            <a:rPr lang="en-US" sz="1900" kern="1200" dirty="0"/>
            <a:t> </a:t>
          </a:r>
          <a:r>
            <a:rPr lang="en-US" sz="1900" kern="1200" dirty="0" err="1"/>
            <a:t>bukti</a:t>
          </a:r>
          <a:r>
            <a:rPr lang="en-US" sz="1900" kern="1200" dirty="0"/>
            <a:t> </a:t>
          </a:r>
          <a:r>
            <a:rPr lang="en-US" sz="1900" kern="1200" dirty="0" err="1"/>
            <a:t>bagian</a:t>
          </a:r>
          <a:r>
            <a:rPr lang="en-US" sz="1900" kern="1200" dirty="0"/>
            <a:t> film yang </a:t>
          </a:r>
          <a:r>
            <a:rPr lang="en-US" sz="1900" kern="1200" dirty="0" err="1"/>
            <a:t>berhubungan</a:t>
          </a:r>
          <a:r>
            <a:rPr lang="en-US" sz="1900" kern="1200" dirty="0"/>
            <a:t> </a:t>
          </a:r>
          <a:r>
            <a:rPr lang="en-US" sz="1900" kern="1200" dirty="0" err="1"/>
            <a:t>dengan</a:t>
          </a:r>
          <a:r>
            <a:rPr lang="en-US" sz="1900" kern="1200" dirty="0"/>
            <a:t> </a:t>
          </a:r>
          <a:r>
            <a:rPr lang="en-US" sz="1900" kern="1200" dirty="0" err="1"/>
            <a:t>teori</a:t>
          </a:r>
          <a:endParaRPr lang="en-US" sz="1900" kern="1200" dirty="0"/>
        </a:p>
      </dsp:txBody>
      <dsp:txXfrm rot="-5400000">
        <a:off x="3785615" y="2347509"/>
        <a:ext cx="6689078" cy="756160"/>
      </dsp:txXfrm>
    </dsp:sp>
    <dsp:sp modelId="{E237C72F-866C-4183-9E4A-4FB25E145056}">
      <dsp:nvSpPr>
        <dsp:cNvPr id="0" name=""/>
        <dsp:cNvSpPr/>
      </dsp:nvSpPr>
      <dsp:spPr>
        <a:xfrm>
          <a:off x="0" y="2201855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3. </a:t>
          </a:r>
          <a:r>
            <a:rPr lang="en-US" sz="2900" kern="1200" dirty="0" err="1"/>
            <a:t>Pembahasan</a:t>
          </a:r>
          <a:r>
            <a:rPr lang="en-US" sz="2900" kern="1200" dirty="0"/>
            <a:t> </a:t>
          </a:r>
          <a:r>
            <a:rPr lang="en-US" sz="2900" kern="1200" dirty="0" err="1"/>
            <a:t>Analisis</a:t>
          </a:r>
          <a:r>
            <a:rPr lang="en-US" sz="2900" kern="1200" dirty="0"/>
            <a:t> Film</a:t>
          </a:r>
        </a:p>
      </dsp:txBody>
      <dsp:txXfrm>
        <a:off x="51133" y="2252988"/>
        <a:ext cx="3683350" cy="945199"/>
      </dsp:txXfrm>
    </dsp:sp>
    <dsp:sp modelId="{DEDE5C3D-1591-47E1-AB2A-CA98D954641B}">
      <dsp:nvSpPr>
        <dsp:cNvPr id="0" name=""/>
        <dsp:cNvSpPr/>
      </dsp:nvSpPr>
      <dsp:spPr>
        <a:xfrm rot="5400000">
          <a:off x="6731621" y="460435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Berikan</a:t>
          </a:r>
          <a:r>
            <a:rPr lang="en-US" sz="1900" kern="1200" dirty="0"/>
            <a:t> </a:t>
          </a:r>
          <a:r>
            <a:rPr lang="en-US" sz="1900" kern="1200" dirty="0" err="1"/>
            <a:t>kesimpulan</a:t>
          </a:r>
          <a:r>
            <a:rPr lang="en-US" sz="1900" kern="1200" dirty="0"/>
            <a:t> </a:t>
          </a:r>
          <a:r>
            <a:rPr lang="en-US" sz="1900" kern="1200" dirty="0" err="1"/>
            <a:t>keseluruhan</a:t>
          </a:r>
          <a:r>
            <a:rPr lang="en-US" sz="1900" kern="1200" dirty="0"/>
            <a:t> </a:t>
          </a:r>
          <a:r>
            <a:rPr lang="en-US" sz="1900" kern="1200" dirty="0" err="1"/>
            <a:t>serta</a:t>
          </a:r>
          <a:r>
            <a:rPr lang="en-US" sz="1900" kern="1200" dirty="0"/>
            <a:t> </a:t>
          </a:r>
          <a:r>
            <a:rPr lang="en-US" sz="1900" kern="1200" dirty="0" err="1"/>
            <a:t>rekomendasi</a:t>
          </a:r>
          <a:r>
            <a:rPr lang="en-US" sz="1900" kern="1200" dirty="0"/>
            <a:t> </a:t>
          </a:r>
          <a:r>
            <a:rPr lang="en-US" sz="1900" kern="1200" dirty="0" err="1"/>
            <a:t>apakah</a:t>
          </a:r>
          <a:r>
            <a:rPr lang="en-US" sz="1900" kern="1200" dirty="0"/>
            <a:t> </a:t>
          </a:r>
          <a:r>
            <a:rPr lang="en-US" sz="1900" kern="1200" dirty="0" err="1"/>
            <a:t>orgnisasi</a:t>
          </a:r>
          <a:r>
            <a:rPr lang="en-US" sz="1900" kern="1200" dirty="0"/>
            <a:t> </a:t>
          </a:r>
          <a:r>
            <a:rPr lang="en-US" sz="1900" kern="1200" dirty="0" err="1"/>
            <a:t>tersebut</a:t>
          </a:r>
          <a:r>
            <a:rPr lang="en-US" sz="1900" kern="1200" dirty="0"/>
            <a:t> </a:t>
          </a:r>
          <a:r>
            <a:rPr lang="en-US" sz="1900" kern="1200" dirty="0" err="1"/>
            <a:t>menggunakan</a:t>
          </a:r>
          <a:r>
            <a:rPr lang="en-US" sz="1900" kern="1200" dirty="0"/>
            <a:t> </a:t>
          </a:r>
          <a:r>
            <a:rPr lang="en-US" sz="1900" kern="1200" dirty="0" err="1"/>
            <a:t>pendekatan</a:t>
          </a:r>
          <a:r>
            <a:rPr lang="en-US" sz="1900" kern="1200" dirty="0"/>
            <a:t> yang </a:t>
          </a:r>
          <a:r>
            <a:rPr lang="en-US" sz="1900" kern="1200" dirty="0" err="1"/>
            <a:t>sudah</a:t>
          </a:r>
          <a:r>
            <a:rPr lang="en-US" sz="1900" kern="1200" dirty="0"/>
            <a:t> </a:t>
          </a:r>
          <a:r>
            <a:rPr lang="en-US" sz="1900" kern="1200" dirty="0" err="1"/>
            <a:t>tepat</a:t>
          </a:r>
          <a:r>
            <a:rPr lang="en-US" sz="1900" kern="1200" dirty="0"/>
            <a:t> </a:t>
          </a:r>
        </a:p>
      </dsp:txBody>
      <dsp:txXfrm rot="-5400000">
        <a:off x="3785615" y="3447347"/>
        <a:ext cx="6689078" cy="756160"/>
      </dsp:txXfrm>
    </dsp:sp>
    <dsp:sp modelId="{592EEBC2-0AC0-49F2-B1DF-7BE6BC3864BD}">
      <dsp:nvSpPr>
        <dsp:cNvPr id="0" name=""/>
        <dsp:cNvSpPr/>
      </dsp:nvSpPr>
      <dsp:spPr>
        <a:xfrm>
          <a:off x="0" y="3301694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4. Kesimpulan</a:t>
          </a:r>
        </a:p>
      </dsp:txBody>
      <dsp:txXfrm>
        <a:off x="51133" y="3352827"/>
        <a:ext cx="3683350" cy="945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481A6-FD9A-4902-BC50-4F1CD576A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A0D192-C22C-425A-AF43-D65CD8E7F2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F69B3-2E77-41D7-8B06-CFCFE4DC8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958-9B01-4F1F-878F-0E97E37B913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1ABF1-AD4E-41FD-94FB-14D2AA9A9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9ACE1-CB2D-4B27-AE19-3CAFBEBCB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5FC8-4B7B-4BD8-B486-907251C1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8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5FA78-B22D-4519-889C-CAFD3781F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94538D-57EE-4436-B631-3108095A4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1642F-5F3E-44A0-96D6-0DBCD5350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958-9B01-4F1F-878F-0E97E37B913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73CA2-39AA-409C-BB5C-AEC30AE9D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36AE0-BA1A-4000-98E2-36EA08FC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5FC8-4B7B-4BD8-B486-907251C1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24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82C648-0F24-4304-A501-631423BD54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5E901-93DD-4450-B66F-C259A66A8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A39DD-2889-408C-A74E-9660B486A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958-9B01-4F1F-878F-0E97E37B913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C4FE4-1D69-439D-A671-33AB028B9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2F8F5-0F59-4544-A453-3D030BC0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5FC8-4B7B-4BD8-B486-907251C1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2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69CB-65FC-4B79-B842-2C14BDE2D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F2363-7A67-4BBA-9D05-3EAE35E21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D76C8-7B60-46F2-94C6-831984C25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958-9B01-4F1F-878F-0E97E37B913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71296-997D-4E5A-947E-5CC52D75C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43791-3D49-43E3-9268-2577D2C42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5FC8-4B7B-4BD8-B486-907251C1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2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396AC-2B63-4D51-97D0-5E49764CB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42266-3357-48A2-8155-87C5AE0D1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D5590-D402-4517-A5C2-EF3739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958-9B01-4F1F-878F-0E97E37B913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5AB25-05B6-4CF4-8B8A-237864966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40CB2-D9EC-4D24-835E-217C790C9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5FC8-4B7B-4BD8-B486-907251C1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9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9DBD9-DA17-48A5-B01F-8E8598537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6955B-7E15-4075-9FE0-0EE1408C3A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58BAC9-A09A-4AC6-BC0E-1FBE911C5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89A32-E35F-4DCD-B6D7-A94A1A861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958-9B01-4F1F-878F-0E97E37B913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A85D0-42B6-4D55-82AA-407544849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71281-2EDE-4D71-8B97-295A33F16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5FC8-4B7B-4BD8-B486-907251C1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0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51888-DE83-4B17-95A8-FD4945946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C7769-CDC8-402E-8100-7CF278BD2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84781C-F21E-40AC-BEB3-747D28ABB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12B76C-071F-4951-9AFD-6DD8ACCED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D0B7AE-37CE-4018-938E-4940CA8100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ACA497-A62B-4489-9DE1-E8DA116EF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958-9B01-4F1F-878F-0E97E37B913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976C7-ADCC-4BCD-BDDD-7A0F941CB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105A8F-CCE0-4F8D-9C6E-BED96E52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5FC8-4B7B-4BD8-B486-907251C1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26296-B9B0-44A2-A878-A6B79F150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8BE2E3-028E-4F56-A535-BDEFCEB1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958-9B01-4F1F-878F-0E97E37B913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E4C99-AA98-423C-A7C9-FC6C2D9FE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00E977-778E-486D-B898-127AA384C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5FC8-4B7B-4BD8-B486-907251C1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6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FAEBC0-6246-4AD4-B163-F6D4784A3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958-9B01-4F1F-878F-0E97E37B913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440D00-C12D-4654-B1F8-D6A682D79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895D7-5A07-40B6-92AA-102D16AFA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5FC8-4B7B-4BD8-B486-907251C1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2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00CEC-A8E8-4D8C-9DD2-038868F66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01C87-8C14-4ACC-98B1-809C60F02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115DC-FD09-409F-B102-2DE2C56D1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BF5F2-9199-4374-AC53-9854EB1CC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958-9B01-4F1F-878F-0E97E37B913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66954-0861-4FE9-BE48-171FB165F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EC6BC-30F0-4FD7-8E1A-7540507C3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5FC8-4B7B-4BD8-B486-907251C1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3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BADFA-1A53-4600-A95A-6BF71939B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68B89E-E4DB-447D-94FF-CFEF7F0CC7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82FE4-0334-4EFD-AC6F-508375C9F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AB8700-FF47-46B9-95C2-B0341891A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958-9B01-4F1F-878F-0E97E37B913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7BA9F-3A98-42B9-8959-E655A50B4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8F856-7249-44A5-8245-E866464BC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5FC8-4B7B-4BD8-B486-907251C1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7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1F39A3-598A-4FD8-8841-F2EF06396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40087-1A58-4D94-9F34-CE2D41AE1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65FBF-50A4-49C9-AF2D-D4649F0E36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07958-9B01-4F1F-878F-0E97E37B913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48C71-CB75-468C-9880-F8BA410DEF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2619D-23BC-4A1A-BBEC-44A7D7C6CC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15FC8-4B7B-4BD8-B486-907251C17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8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6025B-2712-4A8C-B8A1-D189E1BD2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 PRASYARAT UTS ANALISIS FILM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FD881-D9EA-4BF1-B2D8-61C4CCA3EA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Kom</a:t>
            </a:r>
            <a:r>
              <a:rPr lang="en-US" dirty="0"/>
              <a:t> A </a:t>
            </a:r>
            <a:r>
              <a:rPr lang="en-US" dirty="0" err="1"/>
              <a:t>Kelompok</a:t>
            </a:r>
            <a:r>
              <a:rPr lang="en-US" dirty="0"/>
              <a:t> 1,2,3,4</a:t>
            </a:r>
          </a:p>
          <a:p>
            <a:r>
              <a:rPr lang="en-US" dirty="0" err="1"/>
              <a:t>Kom</a:t>
            </a:r>
            <a:r>
              <a:rPr lang="en-US" dirty="0"/>
              <a:t> B </a:t>
            </a:r>
            <a:r>
              <a:rPr lang="en-US" dirty="0" err="1"/>
              <a:t>Kelompok</a:t>
            </a:r>
            <a:r>
              <a:rPr lang="en-US" dirty="0"/>
              <a:t> 1,2,3,4 </a:t>
            </a:r>
          </a:p>
          <a:p>
            <a:r>
              <a:rPr lang="en-US" dirty="0" err="1"/>
              <a:t>Kom</a:t>
            </a:r>
            <a:r>
              <a:rPr lang="en-US" dirty="0"/>
              <a:t> C </a:t>
            </a:r>
            <a:r>
              <a:rPr lang="en-US" dirty="0" err="1"/>
              <a:t>Kelompok</a:t>
            </a:r>
            <a:r>
              <a:rPr lang="en-US" dirty="0"/>
              <a:t> 1,2,3,4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E79F48-6CAF-47CF-8314-FB6DD16911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Kom</a:t>
            </a:r>
            <a:r>
              <a:rPr lang="en-US" dirty="0"/>
              <a:t> A </a:t>
            </a:r>
            <a:r>
              <a:rPr lang="en-US" dirty="0" err="1"/>
              <a:t>Kelompok</a:t>
            </a:r>
            <a:r>
              <a:rPr lang="en-US" dirty="0"/>
              <a:t> 5,6,7,8</a:t>
            </a:r>
          </a:p>
          <a:p>
            <a:r>
              <a:rPr lang="en-US" dirty="0" err="1"/>
              <a:t>Kom</a:t>
            </a:r>
            <a:r>
              <a:rPr lang="en-US" dirty="0"/>
              <a:t> B </a:t>
            </a:r>
            <a:r>
              <a:rPr lang="en-US" dirty="0" err="1"/>
              <a:t>Kelompok</a:t>
            </a:r>
            <a:r>
              <a:rPr lang="en-US" dirty="0"/>
              <a:t> 5,6,7</a:t>
            </a:r>
          </a:p>
          <a:p>
            <a:r>
              <a:rPr lang="en-US" dirty="0" err="1"/>
              <a:t>Kom</a:t>
            </a:r>
            <a:r>
              <a:rPr lang="en-US" dirty="0"/>
              <a:t> C </a:t>
            </a:r>
            <a:r>
              <a:rPr lang="en-US" dirty="0" err="1"/>
              <a:t>Kelompok</a:t>
            </a:r>
            <a:r>
              <a:rPr lang="en-US" dirty="0"/>
              <a:t> 5,6,7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6AA9CF4-DC69-451E-9602-671C7A07A22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980" y="2655126"/>
            <a:ext cx="2377708" cy="3573058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EE8DB02-B7EC-4483-A8C7-4764BFE087FF}"/>
              </a:ext>
            </a:extLst>
          </p:cNvPr>
          <p:cNvSpPr txBox="1"/>
          <p:nvPr/>
        </p:nvSpPr>
        <p:spPr>
          <a:xfrm>
            <a:off x="2257095" y="6270964"/>
            <a:ext cx="1791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Drumline (2002)</a:t>
            </a: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D83D2EB0-3DB4-45A3-A11D-D368FD58A16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394" y="2655125"/>
            <a:ext cx="2708389" cy="3615839"/>
          </a:xfr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569066F-B17A-4AFF-BA42-CECFF22299C3}"/>
              </a:ext>
            </a:extLst>
          </p:cNvPr>
          <p:cNvSpPr txBox="1"/>
          <p:nvPr/>
        </p:nvSpPr>
        <p:spPr>
          <a:xfrm>
            <a:off x="7445830" y="6308209"/>
            <a:ext cx="221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Morning Glory </a:t>
            </a:r>
            <a:r>
              <a:rPr lang="en-US"/>
              <a:t>(2010)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401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596126-2695-4C4F-8310-2CEB04D29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PETUNJUK PENGERJAAN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1D4F8F-EE6F-4755-AF5D-59C4BDDC32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7394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8836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100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TUGAS PRASYARAT UTS ANALISIS FILM</vt:lpstr>
      <vt:lpstr>PETUNJUK PENGERJAAN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AKHIR</dc:title>
  <dc:creator>DELL</dc:creator>
  <cp:lastModifiedBy>DELL</cp:lastModifiedBy>
  <cp:revision>19</cp:revision>
  <dcterms:created xsi:type="dcterms:W3CDTF">2018-09-25T01:08:48Z</dcterms:created>
  <dcterms:modified xsi:type="dcterms:W3CDTF">2019-09-18T14:18:53Z</dcterms:modified>
</cp:coreProperties>
</file>