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5"/>
  </p:notesMasterIdLst>
  <p:sldIdLst>
    <p:sldId id="256" r:id="rId2"/>
    <p:sldId id="266" r:id="rId3"/>
    <p:sldId id="262" r:id="rId4"/>
    <p:sldId id="257" r:id="rId5"/>
    <p:sldId id="258" r:id="rId6"/>
    <p:sldId id="259" r:id="rId7"/>
    <p:sldId id="260" r:id="rId8"/>
    <p:sldId id="263" r:id="rId9"/>
    <p:sldId id="261" r:id="rId10"/>
    <p:sldId id="264" r:id="rId11"/>
    <p:sldId id="267" r:id="rId12"/>
    <p:sldId id="268" r:id="rId13"/>
    <p:sldId id="269" r:id="rId14"/>
    <p:sldId id="270" r:id="rId15"/>
    <p:sldId id="271" r:id="rId16"/>
    <p:sldId id="272" r:id="rId17"/>
    <p:sldId id="287" r:id="rId18"/>
    <p:sldId id="284" r:id="rId19"/>
    <p:sldId id="285" r:id="rId20"/>
    <p:sldId id="286" r:id="rId21"/>
    <p:sldId id="288" r:id="rId22"/>
    <p:sldId id="283" r:id="rId23"/>
    <p:sldId id="273" r:id="rId24"/>
    <p:sldId id="274" r:id="rId25"/>
    <p:sldId id="275" r:id="rId26"/>
    <p:sldId id="276" r:id="rId27"/>
    <p:sldId id="277" r:id="rId28"/>
    <p:sldId id="289" r:id="rId29"/>
    <p:sldId id="291" r:id="rId30"/>
    <p:sldId id="278" r:id="rId31"/>
    <p:sldId id="279" r:id="rId32"/>
    <p:sldId id="280" r:id="rId33"/>
    <p:sldId id="290"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0" d="100"/>
          <a:sy n="90" d="100"/>
        </p:scale>
        <p:origin x="-1288" y="6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6">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7">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8">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CDAC50-A4CF-7F43-88ED-0FF1F7102E97}" type="doc">
      <dgm:prSet loTypeId="urn:microsoft.com/office/officeart/2005/8/layout/matrix2" loCatId="relationship" qsTypeId="urn:microsoft.com/office/officeart/2005/8/quickstyle/3D4" qsCatId="3D" csTypeId="urn:microsoft.com/office/officeart/2005/8/colors/colorful1#4" csCatId="colorful" phldr="1"/>
      <dgm:spPr/>
      <dgm:t>
        <a:bodyPr/>
        <a:lstStyle/>
        <a:p>
          <a:endParaRPr lang="en-US"/>
        </a:p>
      </dgm:t>
    </dgm:pt>
    <dgm:pt modelId="{543B1917-4811-0747-AEF9-858BCD84AF42}">
      <dgm:prSet phldrT="[Text]" custT="1"/>
      <dgm:spPr/>
      <dgm:t>
        <a:bodyPr/>
        <a:lstStyle/>
        <a:p>
          <a:r>
            <a:rPr lang="en-US" sz="2800" dirty="0" smtClean="0">
              <a:solidFill>
                <a:schemeClr val="tx1"/>
              </a:solidFill>
            </a:rPr>
            <a:t>Primer-</a:t>
          </a:r>
          <a:r>
            <a:rPr lang="en-US" sz="2800" dirty="0" err="1" smtClean="0">
              <a:solidFill>
                <a:schemeClr val="tx1"/>
              </a:solidFill>
            </a:rPr>
            <a:t>Sekunder</a:t>
          </a:r>
          <a:endParaRPr lang="en-US" sz="2800" dirty="0">
            <a:solidFill>
              <a:schemeClr val="tx1"/>
            </a:solidFill>
          </a:endParaRPr>
        </a:p>
      </dgm:t>
    </dgm:pt>
    <dgm:pt modelId="{AE33CB3A-9A65-354A-9BA0-9CD86A808658}" type="parTrans" cxnId="{5B3CF584-D876-4740-A474-DDA664A1F140}">
      <dgm:prSet/>
      <dgm:spPr/>
      <dgm:t>
        <a:bodyPr/>
        <a:lstStyle/>
        <a:p>
          <a:endParaRPr lang="en-US"/>
        </a:p>
      </dgm:t>
    </dgm:pt>
    <dgm:pt modelId="{D2306524-15BB-FF46-A83E-5DE9BB8EE395}" type="sibTrans" cxnId="{5B3CF584-D876-4740-A474-DDA664A1F140}">
      <dgm:prSet/>
      <dgm:spPr/>
      <dgm:t>
        <a:bodyPr/>
        <a:lstStyle/>
        <a:p>
          <a:endParaRPr lang="en-US"/>
        </a:p>
      </dgm:t>
    </dgm:pt>
    <dgm:pt modelId="{17B8676F-8554-5B46-8364-BC51C02B6C70}">
      <dgm:prSet phldrT="[Text]" custT="1"/>
      <dgm:spPr/>
      <dgm:t>
        <a:bodyPr/>
        <a:lstStyle/>
        <a:p>
          <a:r>
            <a:rPr lang="en-US" sz="2800" dirty="0" err="1" smtClean="0">
              <a:solidFill>
                <a:srgbClr val="000000"/>
              </a:solidFill>
            </a:rPr>
            <a:t>Ingroup-Outgroup</a:t>
          </a:r>
          <a:endParaRPr lang="en-US" sz="2800" dirty="0">
            <a:solidFill>
              <a:srgbClr val="000000"/>
            </a:solidFill>
          </a:endParaRPr>
        </a:p>
      </dgm:t>
    </dgm:pt>
    <dgm:pt modelId="{A1043041-B2D6-0849-ACC8-C13F2C58E0A6}" type="parTrans" cxnId="{716A89D1-CC04-8D4E-B6C9-94EB0F22687C}">
      <dgm:prSet/>
      <dgm:spPr/>
      <dgm:t>
        <a:bodyPr/>
        <a:lstStyle/>
        <a:p>
          <a:endParaRPr lang="en-US"/>
        </a:p>
      </dgm:t>
    </dgm:pt>
    <dgm:pt modelId="{75E92F21-74C9-3C44-AFF3-B03E2E075DC2}" type="sibTrans" cxnId="{716A89D1-CC04-8D4E-B6C9-94EB0F22687C}">
      <dgm:prSet/>
      <dgm:spPr/>
      <dgm:t>
        <a:bodyPr/>
        <a:lstStyle/>
        <a:p>
          <a:endParaRPr lang="en-US"/>
        </a:p>
      </dgm:t>
    </dgm:pt>
    <dgm:pt modelId="{534F5DBC-14AA-F34B-9E6B-E69F78A2FD30}">
      <dgm:prSet phldrT="[Text]" custT="1"/>
      <dgm:spPr/>
      <dgm:t>
        <a:bodyPr/>
        <a:lstStyle/>
        <a:p>
          <a:r>
            <a:rPr lang="en-US" sz="2400" dirty="0" err="1" smtClean="0">
              <a:solidFill>
                <a:srgbClr val="000000"/>
              </a:solidFill>
            </a:rPr>
            <a:t>Keanggotaan</a:t>
          </a:r>
          <a:r>
            <a:rPr lang="en-US" sz="2400" dirty="0" smtClean="0">
              <a:solidFill>
                <a:srgbClr val="000000"/>
              </a:solidFill>
            </a:rPr>
            <a:t>-</a:t>
          </a:r>
        </a:p>
        <a:p>
          <a:r>
            <a:rPr lang="en-US" sz="2400" dirty="0" err="1" smtClean="0">
              <a:solidFill>
                <a:srgbClr val="000000"/>
              </a:solidFill>
            </a:rPr>
            <a:t>Rujukan</a:t>
          </a:r>
          <a:endParaRPr lang="en-US" sz="2400" dirty="0">
            <a:solidFill>
              <a:srgbClr val="000000"/>
            </a:solidFill>
          </a:endParaRPr>
        </a:p>
      </dgm:t>
    </dgm:pt>
    <dgm:pt modelId="{D5E0E4F8-E6EA-7F48-AF52-C460B15B8898}" type="parTrans" cxnId="{21A70219-569A-F94D-9FF4-442397996447}">
      <dgm:prSet/>
      <dgm:spPr/>
      <dgm:t>
        <a:bodyPr/>
        <a:lstStyle/>
        <a:p>
          <a:endParaRPr lang="en-US"/>
        </a:p>
      </dgm:t>
    </dgm:pt>
    <dgm:pt modelId="{F519E3D9-F2C6-8444-A3B7-CBEDFE90EB60}" type="sibTrans" cxnId="{21A70219-569A-F94D-9FF4-442397996447}">
      <dgm:prSet/>
      <dgm:spPr/>
      <dgm:t>
        <a:bodyPr/>
        <a:lstStyle/>
        <a:p>
          <a:endParaRPr lang="en-US"/>
        </a:p>
      </dgm:t>
    </dgm:pt>
    <dgm:pt modelId="{CBFA6A68-70EF-674D-A76D-A423FA301EC2}">
      <dgm:prSet phldrT="[Text]"/>
      <dgm:spPr/>
      <dgm:t>
        <a:bodyPr/>
        <a:lstStyle/>
        <a:p>
          <a:r>
            <a:rPr lang="en-US" dirty="0" err="1" smtClean="0">
              <a:solidFill>
                <a:srgbClr val="000000"/>
              </a:solidFill>
            </a:rPr>
            <a:t>Deskriptif-Preskriptif</a:t>
          </a:r>
          <a:endParaRPr lang="en-US" dirty="0">
            <a:solidFill>
              <a:srgbClr val="000000"/>
            </a:solidFill>
          </a:endParaRPr>
        </a:p>
      </dgm:t>
    </dgm:pt>
    <dgm:pt modelId="{1C2FC134-D50A-A34F-A036-12DB79F58681}" type="parTrans" cxnId="{D0B5CC84-D55E-5647-8A55-5DBC676A9EAC}">
      <dgm:prSet/>
      <dgm:spPr/>
      <dgm:t>
        <a:bodyPr/>
        <a:lstStyle/>
        <a:p>
          <a:endParaRPr lang="en-US"/>
        </a:p>
      </dgm:t>
    </dgm:pt>
    <dgm:pt modelId="{071D5523-05E9-F941-8FC1-75F64D4B9F0F}" type="sibTrans" cxnId="{D0B5CC84-D55E-5647-8A55-5DBC676A9EAC}">
      <dgm:prSet/>
      <dgm:spPr/>
      <dgm:t>
        <a:bodyPr/>
        <a:lstStyle/>
        <a:p>
          <a:endParaRPr lang="en-US"/>
        </a:p>
      </dgm:t>
    </dgm:pt>
    <dgm:pt modelId="{6904C5C0-EBC4-2B45-9B82-871C5E11CF80}" type="pres">
      <dgm:prSet presAssocID="{85CDAC50-A4CF-7F43-88ED-0FF1F7102E97}" presName="matrix" presStyleCnt="0">
        <dgm:presLayoutVars>
          <dgm:chMax val="1"/>
          <dgm:dir/>
          <dgm:resizeHandles val="exact"/>
        </dgm:presLayoutVars>
      </dgm:prSet>
      <dgm:spPr/>
      <dgm:t>
        <a:bodyPr/>
        <a:lstStyle/>
        <a:p>
          <a:endParaRPr lang="en-US"/>
        </a:p>
      </dgm:t>
    </dgm:pt>
    <dgm:pt modelId="{260EA546-DF76-6B4D-93D8-5256FD062C97}" type="pres">
      <dgm:prSet presAssocID="{85CDAC50-A4CF-7F43-88ED-0FF1F7102E97}" presName="axisShape" presStyleLbl="bgShp" presStyleIdx="0" presStyleCnt="1"/>
      <dgm:spPr/>
      <dgm:t>
        <a:bodyPr/>
        <a:lstStyle/>
        <a:p>
          <a:endParaRPr lang="en-US"/>
        </a:p>
      </dgm:t>
    </dgm:pt>
    <dgm:pt modelId="{2E4D1E54-94D6-5540-AF8C-657E402693F1}" type="pres">
      <dgm:prSet presAssocID="{85CDAC50-A4CF-7F43-88ED-0FF1F7102E97}" presName="rect1" presStyleLbl="node1" presStyleIdx="0" presStyleCnt="4">
        <dgm:presLayoutVars>
          <dgm:chMax val="0"/>
          <dgm:chPref val="0"/>
          <dgm:bulletEnabled val="1"/>
        </dgm:presLayoutVars>
      </dgm:prSet>
      <dgm:spPr/>
      <dgm:t>
        <a:bodyPr/>
        <a:lstStyle/>
        <a:p>
          <a:endParaRPr lang="en-US"/>
        </a:p>
      </dgm:t>
    </dgm:pt>
    <dgm:pt modelId="{A55856C4-55BF-7C4B-8C35-F6CFEFE0BACE}" type="pres">
      <dgm:prSet presAssocID="{85CDAC50-A4CF-7F43-88ED-0FF1F7102E97}" presName="rect2" presStyleLbl="node1" presStyleIdx="1" presStyleCnt="4">
        <dgm:presLayoutVars>
          <dgm:chMax val="0"/>
          <dgm:chPref val="0"/>
          <dgm:bulletEnabled val="1"/>
        </dgm:presLayoutVars>
      </dgm:prSet>
      <dgm:spPr/>
      <dgm:t>
        <a:bodyPr/>
        <a:lstStyle/>
        <a:p>
          <a:endParaRPr lang="en-US"/>
        </a:p>
      </dgm:t>
    </dgm:pt>
    <dgm:pt modelId="{6DE044F4-7F0D-6E4F-BBD2-49FD35A8E165}" type="pres">
      <dgm:prSet presAssocID="{85CDAC50-A4CF-7F43-88ED-0FF1F7102E97}" presName="rect3" presStyleLbl="node1" presStyleIdx="2" presStyleCnt="4">
        <dgm:presLayoutVars>
          <dgm:chMax val="0"/>
          <dgm:chPref val="0"/>
          <dgm:bulletEnabled val="1"/>
        </dgm:presLayoutVars>
      </dgm:prSet>
      <dgm:spPr/>
      <dgm:t>
        <a:bodyPr/>
        <a:lstStyle/>
        <a:p>
          <a:endParaRPr lang="en-US"/>
        </a:p>
      </dgm:t>
    </dgm:pt>
    <dgm:pt modelId="{5F7DEC04-032A-0A4D-88C7-861FE2EEE0D7}" type="pres">
      <dgm:prSet presAssocID="{85CDAC50-A4CF-7F43-88ED-0FF1F7102E97}" presName="rect4" presStyleLbl="node1" presStyleIdx="3" presStyleCnt="4">
        <dgm:presLayoutVars>
          <dgm:chMax val="0"/>
          <dgm:chPref val="0"/>
          <dgm:bulletEnabled val="1"/>
        </dgm:presLayoutVars>
      </dgm:prSet>
      <dgm:spPr/>
      <dgm:t>
        <a:bodyPr/>
        <a:lstStyle/>
        <a:p>
          <a:endParaRPr lang="en-US"/>
        </a:p>
      </dgm:t>
    </dgm:pt>
  </dgm:ptLst>
  <dgm:cxnLst>
    <dgm:cxn modelId="{D46E0E0B-B638-3949-91A1-ECC5995C2860}" type="presOf" srcId="{85CDAC50-A4CF-7F43-88ED-0FF1F7102E97}" destId="{6904C5C0-EBC4-2B45-9B82-871C5E11CF80}" srcOrd="0" destOrd="0" presId="urn:microsoft.com/office/officeart/2005/8/layout/matrix2"/>
    <dgm:cxn modelId="{21A70219-569A-F94D-9FF4-442397996447}" srcId="{85CDAC50-A4CF-7F43-88ED-0FF1F7102E97}" destId="{534F5DBC-14AA-F34B-9E6B-E69F78A2FD30}" srcOrd="2" destOrd="0" parTransId="{D5E0E4F8-E6EA-7F48-AF52-C460B15B8898}" sibTransId="{F519E3D9-F2C6-8444-A3B7-CBEDFE90EB60}"/>
    <dgm:cxn modelId="{C39555AF-F3D3-F74F-B938-AC96BFA121C8}" type="presOf" srcId="{543B1917-4811-0747-AEF9-858BCD84AF42}" destId="{2E4D1E54-94D6-5540-AF8C-657E402693F1}" srcOrd="0" destOrd="0" presId="urn:microsoft.com/office/officeart/2005/8/layout/matrix2"/>
    <dgm:cxn modelId="{BA512AF5-2372-7644-B007-2A1C8B716B2D}" type="presOf" srcId="{17B8676F-8554-5B46-8364-BC51C02B6C70}" destId="{A55856C4-55BF-7C4B-8C35-F6CFEFE0BACE}" srcOrd="0" destOrd="0" presId="urn:microsoft.com/office/officeart/2005/8/layout/matrix2"/>
    <dgm:cxn modelId="{25DE33DB-A51E-B04D-8A3E-CD5B75A9CA27}" type="presOf" srcId="{CBFA6A68-70EF-674D-A76D-A423FA301EC2}" destId="{5F7DEC04-032A-0A4D-88C7-861FE2EEE0D7}" srcOrd="0" destOrd="0" presId="urn:microsoft.com/office/officeart/2005/8/layout/matrix2"/>
    <dgm:cxn modelId="{83B2B07A-BF02-E340-8EEC-EB269551442B}" type="presOf" srcId="{534F5DBC-14AA-F34B-9E6B-E69F78A2FD30}" destId="{6DE044F4-7F0D-6E4F-BBD2-49FD35A8E165}" srcOrd="0" destOrd="0" presId="urn:microsoft.com/office/officeart/2005/8/layout/matrix2"/>
    <dgm:cxn modelId="{5B3CF584-D876-4740-A474-DDA664A1F140}" srcId="{85CDAC50-A4CF-7F43-88ED-0FF1F7102E97}" destId="{543B1917-4811-0747-AEF9-858BCD84AF42}" srcOrd="0" destOrd="0" parTransId="{AE33CB3A-9A65-354A-9BA0-9CD86A808658}" sibTransId="{D2306524-15BB-FF46-A83E-5DE9BB8EE395}"/>
    <dgm:cxn modelId="{D0B5CC84-D55E-5647-8A55-5DBC676A9EAC}" srcId="{85CDAC50-A4CF-7F43-88ED-0FF1F7102E97}" destId="{CBFA6A68-70EF-674D-A76D-A423FA301EC2}" srcOrd="3" destOrd="0" parTransId="{1C2FC134-D50A-A34F-A036-12DB79F58681}" sibTransId="{071D5523-05E9-F941-8FC1-75F64D4B9F0F}"/>
    <dgm:cxn modelId="{716A89D1-CC04-8D4E-B6C9-94EB0F22687C}" srcId="{85CDAC50-A4CF-7F43-88ED-0FF1F7102E97}" destId="{17B8676F-8554-5B46-8364-BC51C02B6C70}" srcOrd="1" destOrd="0" parTransId="{A1043041-B2D6-0849-ACC8-C13F2C58E0A6}" sibTransId="{75E92F21-74C9-3C44-AFF3-B03E2E075DC2}"/>
    <dgm:cxn modelId="{8C18BC47-4DED-1846-BDC5-9278149D7831}" type="presParOf" srcId="{6904C5C0-EBC4-2B45-9B82-871C5E11CF80}" destId="{260EA546-DF76-6B4D-93D8-5256FD062C97}" srcOrd="0" destOrd="0" presId="urn:microsoft.com/office/officeart/2005/8/layout/matrix2"/>
    <dgm:cxn modelId="{979D3B6F-EA88-4C4D-B546-BD89BE73EE90}" type="presParOf" srcId="{6904C5C0-EBC4-2B45-9B82-871C5E11CF80}" destId="{2E4D1E54-94D6-5540-AF8C-657E402693F1}" srcOrd="1" destOrd="0" presId="urn:microsoft.com/office/officeart/2005/8/layout/matrix2"/>
    <dgm:cxn modelId="{9D260580-243F-7A4A-9C81-51D337E4B7FF}" type="presParOf" srcId="{6904C5C0-EBC4-2B45-9B82-871C5E11CF80}" destId="{A55856C4-55BF-7C4B-8C35-F6CFEFE0BACE}" srcOrd="2" destOrd="0" presId="urn:microsoft.com/office/officeart/2005/8/layout/matrix2"/>
    <dgm:cxn modelId="{1DCE8F66-C5E2-8248-AF92-C0EE27B295D7}" type="presParOf" srcId="{6904C5C0-EBC4-2B45-9B82-871C5E11CF80}" destId="{6DE044F4-7F0D-6E4F-BBD2-49FD35A8E165}" srcOrd="3" destOrd="0" presId="urn:microsoft.com/office/officeart/2005/8/layout/matrix2"/>
    <dgm:cxn modelId="{ED4A9CEE-9FC2-CB4E-BCCF-37B72860B1BE}" type="presParOf" srcId="{6904C5C0-EBC4-2B45-9B82-871C5E11CF80}" destId="{5F7DEC04-032A-0A4D-88C7-861FE2EEE0D7}"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3FE82F-DF5F-0540-A5AC-E5BB7D31FE8C}" type="doc">
      <dgm:prSet loTypeId="urn:microsoft.com/office/officeart/2005/8/layout/hList1" loCatId="" qsTypeId="urn:microsoft.com/office/officeart/2005/8/quickstyle/simple4" qsCatId="simple" csTypeId="urn:microsoft.com/office/officeart/2005/8/colors/accent1_2" csCatId="accent1" phldr="1"/>
      <dgm:spPr/>
      <dgm:t>
        <a:bodyPr/>
        <a:lstStyle/>
        <a:p>
          <a:endParaRPr lang="en-US"/>
        </a:p>
      </dgm:t>
    </dgm:pt>
    <dgm:pt modelId="{0053C0BA-B29E-734D-B2C3-A4FCC31FFDAB}">
      <dgm:prSet phldrT="[Text]"/>
      <dgm:spPr/>
      <dgm:t>
        <a:bodyPr/>
        <a:lstStyle/>
        <a:p>
          <a:r>
            <a:rPr lang="en-US" dirty="0" smtClean="0"/>
            <a:t>PRIMER</a:t>
          </a:r>
          <a:endParaRPr lang="en-US" dirty="0"/>
        </a:p>
      </dgm:t>
    </dgm:pt>
    <dgm:pt modelId="{5A8C44B9-7E3D-9442-A92A-47918FB9CFB3}" type="parTrans" cxnId="{EC2FD2F3-43B2-F943-A18B-7BC0F59C52CC}">
      <dgm:prSet/>
      <dgm:spPr/>
      <dgm:t>
        <a:bodyPr/>
        <a:lstStyle/>
        <a:p>
          <a:endParaRPr lang="en-US"/>
        </a:p>
      </dgm:t>
    </dgm:pt>
    <dgm:pt modelId="{FD69ED48-4EFA-0447-B894-543BBBAA01F5}" type="sibTrans" cxnId="{EC2FD2F3-43B2-F943-A18B-7BC0F59C52CC}">
      <dgm:prSet/>
      <dgm:spPr/>
      <dgm:t>
        <a:bodyPr/>
        <a:lstStyle/>
        <a:p>
          <a:endParaRPr lang="en-US"/>
        </a:p>
      </dgm:t>
    </dgm:pt>
    <dgm:pt modelId="{1052938E-95FC-5640-84CC-0A962F8AFABA}">
      <dgm:prSet phldrT="[Text]"/>
      <dgm:spPr/>
      <dgm:t>
        <a:bodyPr/>
        <a:lstStyle/>
        <a:p>
          <a:r>
            <a:rPr lang="en-US" dirty="0" err="1" smtClean="0"/>
            <a:t>Akrab</a:t>
          </a:r>
          <a:endParaRPr lang="en-US" dirty="0"/>
        </a:p>
      </dgm:t>
    </dgm:pt>
    <dgm:pt modelId="{84B6D3C9-887A-3D4A-8B93-F9FDB0F605B2}" type="parTrans" cxnId="{14247DDC-160C-2744-8C66-3961A2A8CAF7}">
      <dgm:prSet/>
      <dgm:spPr/>
      <dgm:t>
        <a:bodyPr/>
        <a:lstStyle/>
        <a:p>
          <a:endParaRPr lang="en-US"/>
        </a:p>
      </dgm:t>
    </dgm:pt>
    <dgm:pt modelId="{2EFAD0E7-1F98-1441-A75B-CF2470B7CB62}" type="sibTrans" cxnId="{14247DDC-160C-2744-8C66-3961A2A8CAF7}">
      <dgm:prSet/>
      <dgm:spPr/>
      <dgm:t>
        <a:bodyPr/>
        <a:lstStyle/>
        <a:p>
          <a:endParaRPr lang="en-US"/>
        </a:p>
      </dgm:t>
    </dgm:pt>
    <dgm:pt modelId="{10B24B41-0F85-B44B-9B78-76751014ECE9}">
      <dgm:prSet phldrT="[Text]"/>
      <dgm:spPr/>
      <dgm:t>
        <a:bodyPr/>
        <a:lstStyle/>
        <a:p>
          <a:r>
            <a:rPr lang="en-US" dirty="0" err="1" smtClean="0"/>
            <a:t>Komunikasi</a:t>
          </a:r>
          <a:r>
            <a:rPr lang="en-US" dirty="0" smtClean="0"/>
            <a:t> </a:t>
          </a:r>
          <a:r>
            <a:rPr lang="en-US" dirty="0" err="1" smtClean="0"/>
            <a:t>dalam</a:t>
          </a:r>
          <a:r>
            <a:rPr lang="en-US" dirty="0" smtClean="0"/>
            <a:t> </a:t>
          </a:r>
          <a:r>
            <a:rPr lang="en-US" dirty="0" err="1" smtClean="0"/>
            <a:t>dan</a:t>
          </a:r>
          <a:r>
            <a:rPr lang="en-US" dirty="0" smtClean="0"/>
            <a:t> </a:t>
          </a:r>
          <a:r>
            <a:rPr lang="en-US" dirty="0" err="1" smtClean="0"/>
            <a:t>meluas</a:t>
          </a:r>
          <a:endParaRPr lang="en-US" dirty="0"/>
        </a:p>
      </dgm:t>
    </dgm:pt>
    <dgm:pt modelId="{D5E9EC29-368E-F944-85A5-76D649D928DF}" type="parTrans" cxnId="{4BF64BFA-89C3-C143-A147-A07C9AD99A0F}">
      <dgm:prSet/>
      <dgm:spPr/>
      <dgm:t>
        <a:bodyPr/>
        <a:lstStyle/>
        <a:p>
          <a:endParaRPr lang="en-US"/>
        </a:p>
      </dgm:t>
    </dgm:pt>
    <dgm:pt modelId="{00AC2047-E521-6446-9E99-F0918C017E8E}" type="sibTrans" cxnId="{4BF64BFA-89C3-C143-A147-A07C9AD99A0F}">
      <dgm:prSet/>
      <dgm:spPr/>
      <dgm:t>
        <a:bodyPr/>
        <a:lstStyle/>
        <a:p>
          <a:endParaRPr lang="en-US"/>
        </a:p>
      </dgm:t>
    </dgm:pt>
    <dgm:pt modelId="{A07C7A17-BD7E-204A-AD24-A37927CD1E15}">
      <dgm:prSet phldrT="[Text]"/>
      <dgm:spPr/>
      <dgm:t>
        <a:bodyPr/>
        <a:lstStyle/>
        <a:p>
          <a:r>
            <a:rPr lang="en-US" dirty="0" smtClean="0"/>
            <a:t>SEKUNDER</a:t>
          </a:r>
          <a:endParaRPr lang="en-US" dirty="0"/>
        </a:p>
      </dgm:t>
    </dgm:pt>
    <dgm:pt modelId="{0859A265-D923-344B-B277-8C920EE02E34}" type="parTrans" cxnId="{74AE6DC2-0F90-D042-8F3E-55FDCA9D3877}">
      <dgm:prSet/>
      <dgm:spPr/>
      <dgm:t>
        <a:bodyPr/>
        <a:lstStyle/>
        <a:p>
          <a:endParaRPr lang="en-US"/>
        </a:p>
      </dgm:t>
    </dgm:pt>
    <dgm:pt modelId="{931C7E64-E3DF-3D48-841F-B2EF24B543C1}" type="sibTrans" cxnId="{74AE6DC2-0F90-D042-8F3E-55FDCA9D3877}">
      <dgm:prSet/>
      <dgm:spPr/>
      <dgm:t>
        <a:bodyPr/>
        <a:lstStyle/>
        <a:p>
          <a:endParaRPr lang="en-US"/>
        </a:p>
      </dgm:t>
    </dgm:pt>
    <dgm:pt modelId="{E3C53DD9-6447-734B-8834-BA7CCF3D87F8}">
      <dgm:prSet phldrT="[Text]"/>
      <dgm:spPr/>
      <dgm:t>
        <a:bodyPr/>
        <a:lstStyle/>
        <a:p>
          <a:r>
            <a:rPr lang="en-US" dirty="0" err="1" smtClean="0"/>
            <a:t>Tidak</a:t>
          </a:r>
          <a:r>
            <a:rPr lang="en-US" dirty="0" smtClean="0"/>
            <a:t> </a:t>
          </a:r>
          <a:r>
            <a:rPr lang="en-US" dirty="0" err="1" smtClean="0"/>
            <a:t>akrab</a:t>
          </a:r>
          <a:endParaRPr lang="en-US" dirty="0"/>
        </a:p>
      </dgm:t>
    </dgm:pt>
    <dgm:pt modelId="{823B4297-E67C-A64A-ABB6-3E285ACD06C4}" type="parTrans" cxnId="{B0CDF160-C404-5E4B-B12D-6AC20F3F145A}">
      <dgm:prSet/>
      <dgm:spPr/>
      <dgm:t>
        <a:bodyPr/>
        <a:lstStyle/>
        <a:p>
          <a:endParaRPr lang="en-US"/>
        </a:p>
      </dgm:t>
    </dgm:pt>
    <dgm:pt modelId="{442250BD-B5F8-BD4C-8F3A-8F9B84062840}" type="sibTrans" cxnId="{B0CDF160-C404-5E4B-B12D-6AC20F3F145A}">
      <dgm:prSet/>
      <dgm:spPr/>
      <dgm:t>
        <a:bodyPr/>
        <a:lstStyle/>
        <a:p>
          <a:endParaRPr lang="en-US"/>
        </a:p>
      </dgm:t>
    </dgm:pt>
    <dgm:pt modelId="{6C660A20-6BAF-3145-9FF9-A03289817842}">
      <dgm:prSet phldrT="[Text]"/>
      <dgm:spPr/>
      <dgm:t>
        <a:bodyPr/>
        <a:lstStyle/>
        <a:p>
          <a:r>
            <a:rPr lang="en-US" dirty="0" err="1" smtClean="0"/>
            <a:t>Komunikasi</a:t>
          </a:r>
          <a:r>
            <a:rPr lang="en-US" dirty="0" smtClean="0"/>
            <a:t> </a:t>
          </a:r>
          <a:r>
            <a:rPr lang="en-US" dirty="0" err="1" smtClean="0"/>
            <a:t>dangkal</a:t>
          </a:r>
          <a:r>
            <a:rPr lang="en-US" dirty="0" smtClean="0"/>
            <a:t> &amp; </a:t>
          </a:r>
          <a:r>
            <a:rPr lang="en-US" dirty="0" err="1" smtClean="0"/>
            <a:t>terbatas</a:t>
          </a:r>
          <a:endParaRPr lang="en-US" dirty="0"/>
        </a:p>
      </dgm:t>
    </dgm:pt>
    <dgm:pt modelId="{DE91ADE2-E69F-0A4F-A620-5CBC1BB54D1C}" type="parTrans" cxnId="{4B490C7D-EB34-6E43-BFE4-A58F2CCCB11E}">
      <dgm:prSet/>
      <dgm:spPr/>
      <dgm:t>
        <a:bodyPr/>
        <a:lstStyle/>
        <a:p>
          <a:endParaRPr lang="en-US"/>
        </a:p>
      </dgm:t>
    </dgm:pt>
    <dgm:pt modelId="{D306310E-F5F1-B54D-88B7-52B400832B96}" type="sibTrans" cxnId="{4B490C7D-EB34-6E43-BFE4-A58F2CCCB11E}">
      <dgm:prSet/>
      <dgm:spPr/>
      <dgm:t>
        <a:bodyPr/>
        <a:lstStyle/>
        <a:p>
          <a:endParaRPr lang="en-US"/>
        </a:p>
      </dgm:t>
    </dgm:pt>
    <dgm:pt modelId="{78C05E92-AFAC-CC4E-8C3B-55F1CDA4DF82}">
      <dgm:prSet phldrT="[Text]"/>
      <dgm:spPr/>
      <dgm:t>
        <a:bodyPr/>
        <a:lstStyle/>
        <a:p>
          <a:r>
            <a:rPr lang="en-US" dirty="0" err="1" smtClean="0"/>
            <a:t>Menekankan</a:t>
          </a:r>
          <a:r>
            <a:rPr lang="en-US" dirty="0" smtClean="0"/>
            <a:t> </a:t>
          </a:r>
          <a:r>
            <a:rPr lang="en-US" dirty="0" err="1" smtClean="0"/>
            <a:t>aspek</a:t>
          </a:r>
          <a:r>
            <a:rPr lang="en-US" dirty="0" smtClean="0"/>
            <a:t> </a:t>
          </a:r>
          <a:r>
            <a:rPr lang="en-US" dirty="0" err="1" smtClean="0"/>
            <a:t>hubungan</a:t>
          </a:r>
          <a:endParaRPr lang="en-US" dirty="0"/>
        </a:p>
      </dgm:t>
    </dgm:pt>
    <dgm:pt modelId="{183DD30C-AED9-564F-89DB-18695DA9A9A9}" type="parTrans" cxnId="{E854A455-AFCB-634B-9E98-082982F35216}">
      <dgm:prSet/>
      <dgm:spPr/>
      <dgm:t>
        <a:bodyPr/>
        <a:lstStyle/>
        <a:p>
          <a:endParaRPr lang="en-US"/>
        </a:p>
      </dgm:t>
    </dgm:pt>
    <dgm:pt modelId="{D9CB89FF-C206-3540-B5AB-206E9CDBDA21}" type="sibTrans" cxnId="{E854A455-AFCB-634B-9E98-082982F35216}">
      <dgm:prSet/>
      <dgm:spPr/>
      <dgm:t>
        <a:bodyPr/>
        <a:lstStyle/>
        <a:p>
          <a:endParaRPr lang="en-US"/>
        </a:p>
      </dgm:t>
    </dgm:pt>
    <dgm:pt modelId="{D2CD041A-69E5-BD4C-98A2-8C4D252182E0}">
      <dgm:prSet phldrT="[Text]"/>
      <dgm:spPr/>
      <dgm:t>
        <a:bodyPr/>
        <a:lstStyle/>
        <a:p>
          <a:r>
            <a:rPr lang="en-US" dirty="0" err="1" smtClean="0"/>
            <a:t>Ekspresif</a:t>
          </a:r>
          <a:endParaRPr lang="en-US" dirty="0"/>
        </a:p>
      </dgm:t>
    </dgm:pt>
    <dgm:pt modelId="{E50E7941-EDA6-D749-8D7C-42FB6BAB1807}" type="parTrans" cxnId="{C9E47D92-E21B-EB41-88E0-CDB6B1EEE0AC}">
      <dgm:prSet/>
      <dgm:spPr/>
      <dgm:t>
        <a:bodyPr/>
        <a:lstStyle/>
        <a:p>
          <a:endParaRPr lang="en-US"/>
        </a:p>
      </dgm:t>
    </dgm:pt>
    <dgm:pt modelId="{83670188-153A-1644-94F8-628F41A268D6}" type="sibTrans" cxnId="{C9E47D92-E21B-EB41-88E0-CDB6B1EEE0AC}">
      <dgm:prSet/>
      <dgm:spPr/>
      <dgm:t>
        <a:bodyPr/>
        <a:lstStyle/>
        <a:p>
          <a:endParaRPr lang="en-US"/>
        </a:p>
      </dgm:t>
    </dgm:pt>
    <dgm:pt modelId="{22B254E0-6A6B-3C42-9974-7C1BF2598F05}">
      <dgm:prSet phldrT="[Text]"/>
      <dgm:spPr/>
      <dgm:t>
        <a:bodyPr/>
        <a:lstStyle/>
        <a:p>
          <a:r>
            <a:rPr lang="en-US" dirty="0" smtClean="0"/>
            <a:t>Informal</a:t>
          </a:r>
          <a:endParaRPr lang="en-US" dirty="0"/>
        </a:p>
      </dgm:t>
    </dgm:pt>
    <dgm:pt modelId="{7D3BB09E-5021-9544-8933-517A78C6C57E}" type="parTrans" cxnId="{5378282C-BE47-A145-9912-4FD1AE0D3F25}">
      <dgm:prSet/>
      <dgm:spPr/>
      <dgm:t>
        <a:bodyPr/>
        <a:lstStyle/>
        <a:p>
          <a:endParaRPr lang="en-US"/>
        </a:p>
      </dgm:t>
    </dgm:pt>
    <dgm:pt modelId="{B056DC89-21A1-9B44-A1C4-FCF3ACBDC9E7}" type="sibTrans" cxnId="{5378282C-BE47-A145-9912-4FD1AE0D3F25}">
      <dgm:prSet/>
      <dgm:spPr/>
      <dgm:t>
        <a:bodyPr/>
        <a:lstStyle/>
        <a:p>
          <a:endParaRPr lang="en-US"/>
        </a:p>
      </dgm:t>
    </dgm:pt>
    <dgm:pt modelId="{C551C0CA-69BB-FA4C-907F-59330643FD39}">
      <dgm:prSet phldrT="[Text]"/>
      <dgm:spPr/>
      <dgm:t>
        <a:bodyPr/>
        <a:lstStyle/>
        <a:p>
          <a:r>
            <a:rPr lang="en-US" dirty="0" err="1" smtClean="0"/>
            <a:t>Menekankan</a:t>
          </a:r>
          <a:r>
            <a:rPr lang="en-US" dirty="0" smtClean="0"/>
            <a:t> </a:t>
          </a:r>
          <a:r>
            <a:rPr lang="en-US" dirty="0" err="1" smtClean="0"/>
            <a:t>aspek</a:t>
          </a:r>
          <a:r>
            <a:rPr lang="en-US" dirty="0" smtClean="0"/>
            <a:t> </a:t>
          </a:r>
          <a:r>
            <a:rPr lang="en-US" dirty="0" err="1" smtClean="0"/>
            <a:t>isi</a:t>
          </a:r>
          <a:endParaRPr lang="en-US" dirty="0"/>
        </a:p>
      </dgm:t>
    </dgm:pt>
    <dgm:pt modelId="{42FD28BD-D3AF-F14B-8C6A-0D21A7A886D2}" type="parTrans" cxnId="{3FF30505-92F9-5D42-A91B-2AFD9A5A7E25}">
      <dgm:prSet/>
      <dgm:spPr/>
      <dgm:t>
        <a:bodyPr/>
        <a:lstStyle/>
        <a:p>
          <a:endParaRPr lang="en-US"/>
        </a:p>
      </dgm:t>
    </dgm:pt>
    <dgm:pt modelId="{63005BB0-B661-014F-ADBD-1382169B92D9}" type="sibTrans" cxnId="{3FF30505-92F9-5D42-A91B-2AFD9A5A7E25}">
      <dgm:prSet/>
      <dgm:spPr/>
      <dgm:t>
        <a:bodyPr/>
        <a:lstStyle/>
        <a:p>
          <a:endParaRPr lang="en-US"/>
        </a:p>
      </dgm:t>
    </dgm:pt>
    <dgm:pt modelId="{9E6547ED-F0E7-8747-8195-730BBC225E8D}">
      <dgm:prSet phldrT="[Text]"/>
      <dgm:spPr/>
      <dgm:t>
        <a:bodyPr/>
        <a:lstStyle/>
        <a:p>
          <a:r>
            <a:rPr lang="en-US" dirty="0" err="1" smtClean="0"/>
            <a:t>Kaku</a:t>
          </a:r>
          <a:endParaRPr lang="en-US" dirty="0"/>
        </a:p>
      </dgm:t>
    </dgm:pt>
    <dgm:pt modelId="{D5602D89-6BFC-E54F-8B2F-662E939D21F8}" type="parTrans" cxnId="{3D8ED9FC-65A8-674E-BC9C-4854DD460D2F}">
      <dgm:prSet/>
      <dgm:spPr/>
      <dgm:t>
        <a:bodyPr/>
        <a:lstStyle/>
        <a:p>
          <a:endParaRPr lang="en-US"/>
        </a:p>
      </dgm:t>
    </dgm:pt>
    <dgm:pt modelId="{EBDF5834-241F-4349-AF00-A88074EE51FF}" type="sibTrans" cxnId="{3D8ED9FC-65A8-674E-BC9C-4854DD460D2F}">
      <dgm:prSet/>
      <dgm:spPr/>
      <dgm:t>
        <a:bodyPr/>
        <a:lstStyle/>
        <a:p>
          <a:endParaRPr lang="en-US"/>
        </a:p>
      </dgm:t>
    </dgm:pt>
    <dgm:pt modelId="{1A65B36C-1133-534A-AE10-B2A6B28F5D94}">
      <dgm:prSet phldrT="[Text]"/>
      <dgm:spPr/>
      <dgm:t>
        <a:bodyPr/>
        <a:lstStyle/>
        <a:p>
          <a:r>
            <a:rPr lang="en-US" dirty="0" smtClean="0"/>
            <a:t>formal</a:t>
          </a:r>
          <a:endParaRPr lang="en-US" dirty="0"/>
        </a:p>
      </dgm:t>
    </dgm:pt>
    <dgm:pt modelId="{C78B8067-B930-D54B-A6F2-C44BA23A916F}" type="parTrans" cxnId="{2F94FDEB-1477-F64C-BC16-229F4AF86B50}">
      <dgm:prSet/>
      <dgm:spPr/>
      <dgm:t>
        <a:bodyPr/>
        <a:lstStyle/>
        <a:p>
          <a:endParaRPr lang="en-US"/>
        </a:p>
      </dgm:t>
    </dgm:pt>
    <dgm:pt modelId="{945C6346-9662-F14A-82CC-970427846A92}" type="sibTrans" cxnId="{2F94FDEB-1477-F64C-BC16-229F4AF86B50}">
      <dgm:prSet/>
      <dgm:spPr/>
      <dgm:t>
        <a:bodyPr/>
        <a:lstStyle/>
        <a:p>
          <a:endParaRPr lang="en-US"/>
        </a:p>
      </dgm:t>
    </dgm:pt>
    <dgm:pt modelId="{6D9B3EDC-FDBC-C740-BF04-AEBF33C90FC8}" type="pres">
      <dgm:prSet presAssocID="{8C3FE82F-DF5F-0540-A5AC-E5BB7D31FE8C}" presName="Name0" presStyleCnt="0">
        <dgm:presLayoutVars>
          <dgm:dir/>
          <dgm:animLvl val="lvl"/>
          <dgm:resizeHandles val="exact"/>
        </dgm:presLayoutVars>
      </dgm:prSet>
      <dgm:spPr/>
      <dgm:t>
        <a:bodyPr/>
        <a:lstStyle/>
        <a:p>
          <a:endParaRPr lang="en-US"/>
        </a:p>
      </dgm:t>
    </dgm:pt>
    <dgm:pt modelId="{C0523C6A-80AD-DE42-9F98-0503E9C21FAD}" type="pres">
      <dgm:prSet presAssocID="{0053C0BA-B29E-734D-B2C3-A4FCC31FFDAB}" presName="composite" presStyleCnt="0"/>
      <dgm:spPr/>
    </dgm:pt>
    <dgm:pt modelId="{73E8B4FA-A38B-BA41-8C6C-2196D3A575EB}" type="pres">
      <dgm:prSet presAssocID="{0053C0BA-B29E-734D-B2C3-A4FCC31FFDAB}" presName="parTx" presStyleLbl="alignNode1" presStyleIdx="0" presStyleCnt="2">
        <dgm:presLayoutVars>
          <dgm:chMax val="0"/>
          <dgm:chPref val="0"/>
          <dgm:bulletEnabled val="1"/>
        </dgm:presLayoutVars>
      </dgm:prSet>
      <dgm:spPr/>
      <dgm:t>
        <a:bodyPr/>
        <a:lstStyle/>
        <a:p>
          <a:endParaRPr lang="en-US"/>
        </a:p>
      </dgm:t>
    </dgm:pt>
    <dgm:pt modelId="{B7D4E288-D8F5-D54C-B937-FE9D27E50E89}" type="pres">
      <dgm:prSet presAssocID="{0053C0BA-B29E-734D-B2C3-A4FCC31FFDAB}" presName="desTx" presStyleLbl="alignAccFollowNode1" presStyleIdx="0" presStyleCnt="2">
        <dgm:presLayoutVars>
          <dgm:bulletEnabled val="1"/>
        </dgm:presLayoutVars>
      </dgm:prSet>
      <dgm:spPr/>
      <dgm:t>
        <a:bodyPr/>
        <a:lstStyle/>
        <a:p>
          <a:endParaRPr lang="en-US"/>
        </a:p>
      </dgm:t>
    </dgm:pt>
    <dgm:pt modelId="{1D6CAF48-D897-7741-9885-6B45BE67D214}" type="pres">
      <dgm:prSet presAssocID="{FD69ED48-4EFA-0447-B894-543BBBAA01F5}" presName="space" presStyleCnt="0"/>
      <dgm:spPr/>
    </dgm:pt>
    <dgm:pt modelId="{F2E07EEF-E8E4-DB4F-855C-530C8B6E8807}" type="pres">
      <dgm:prSet presAssocID="{A07C7A17-BD7E-204A-AD24-A37927CD1E15}" presName="composite" presStyleCnt="0"/>
      <dgm:spPr/>
    </dgm:pt>
    <dgm:pt modelId="{2BB42112-49C6-BE4B-BF2B-D3934CF941A5}" type="pres">
      <dgm:prSet presAssocID="{A07C7A17-BD7E-204A-AD24-A37927CD1E15}" presName="parTx" presStyleLbl="alignNode1" presStyleIdx="1" presStyleCnt="2">
        <dgm:presLayoutVars>
          <dgm:chMax val="0"/>
          <dgm:chPref val="0"/>
          <dgm:bulletEnabled val="1"/>
        </dgm:presLayoutVars>
      </dgm:prSet>
      <dgm:spPr/>
      <dgm:t>
        <a:bodyPr/>
        <a:lstStyle/>
        <a:p>
          <a:endParaRPr lang="en-US"/>
        </a:p>
      </dgm:t>
    </dgm:pt>
    <dgm:pt modelId="{ECACE93E-D4C8-D142-9417-9D89A5465DCB}" type="pres">
      <dgm:prSet presAssocID="{A07C7A17-BD7E-204A-AD24-A37927CD1E15}" presName="desTx" presStyleLbl="alignAccFollowNode1" presStyleIdx="1" presStyleCnt="2">
        <dgm:presLayoutVars>
          <dgm:bulletEnabled val="1"/>
        </dgm:presLayoutVars>
      </dgm:prSet>
      <dgm:spPr/>
      <dgm:t>
        <a:bodyPr/>
        <a:lstStyle/>
        <a:p>
          <a:endParaRPr lang="en-US"/>
        </a:p>
      </dgm:t>
    </dgm:pt>
  </dgm:ptLst>
  <dgm:cxnLst>
    <dgm:cxn modelId="{E854A455-AFCB-634B-9E98-082982F35216}" srcId="{0053C0BA-B29E-734D-B2C3-A4FCC31FFDAB}" destId="{78C05E92-AFAC-CC4E-8C3B-55F1CDA4DF82}" srcOrd="2" destOrd="0" parTransId="{183DD30C-AED9-564F-89DB-18695DA9A9A9}" sibTransId="{D9CB89FF-C206-3540-B5AB-206E9CDBDA21}"/>
    <dgm:cxn modelId="{CC97D2F5-62CF-2045-9C6A-EAC8608F54BB}" type="presOf" srcId="{C551C0CA-69BB-FA4C-907F-59330643FD39}" destId="{ECACE93E-D4C8-D142-9417-9D89A5465DCB}" srcOrd="0" destOrd="2" presId="urn:microsoft.com/office/officeart/2005/8/layout/hList1"/>
    <dgm:cxn modelId="{74AE6DC2-0F90-D042-8F3E-55FDCA9D3877}" srcId="{8C3FE82F-DF5F-0540-A5AC-E5BB7D31FE8C}" destId="{A07C7A17-BD7E-204A-AD24-A37927CD1E15}" srcOrd="1" destOrd="0" parTransId="{0859A265-D923-344B-B277-8C920EE02E34}" sibTransId="{931C7E64-E3DF-3D48-841F-B2EF24B543C1}"/>
    <dgm:cxn modelId="{4B490C7D-EB34-6E43-BFE4-A58F2CCCB11E}" srcId="{A07C7A17-BD7E-204A-AD24-A37927CD1E15}" destId="{6C660A20-6BAF-3145-9FF9-A03289817842}" srcOrd="1" destOrd="0" parTransId="{DE91ADE2-E69F-0A4F-A620-5CBC1BB54D1C}" sibTransId="{D306310E-F5F1-B54D-88B7-52B400832B96}"/>
    <dgm:cxn modelId="{43D40203-767D-4E43-8CCB-D923820BC562}" type="presOf" srcId="{D2CD041A-69E5-BD4C-98A2-8C4D252182E0}" destId="{B7D4E288-D8F5-D54C-B937-FE9D27E50E89}" srcOrd="0" destOrd="3" presId="urn:microsoft.com/office/officeart/2005/8/layout/hList1"/>
    <dgm:cxn modelId="{4BF64BFA-89C3-C143-A147-A07C9AD99A0F}" srcId="{0053C0BA-B29E-734D-B2C3-A4FCC31FFDAB}" destId="{10B24B41-0F85-B44B-9B78-76751014ECE9}" srcOrd="1" destOrd="0" parTransId="{D5E9EC29-368E-F944-85A5-76D649D928DF}" sibTransId="{00AC2047-E521-6446-9E99-F0918C017E8E}"/>
    <dgm:cxn modelId="{786CB121-1297-024A-A8EB-6509B51F7F7B}" type="presOf" srcId="{78C05E92-AFAC-CC4E-8C3B-55F1CDA4DF82}" destId="{B7D4E288-D8F5-D54C-B937-FE9D27E50E89}" srcOrd="0" destOrd="2" presId="urn:microsoft.com/office/officeart/2005/8/layout/hList1"/>
    <dgm:cxn modelId="{1C975C4A-2F4E-3B47-BEB0-C9F41F6C8FB4}" type="presOf" srcId="{E3C53DD9-6447-734B-8834-BA7CCF3D87F8}" destId="{ECACE93E-D4C8-D142-9417-9D89A5465DCB}" srcOrd="0" destOrd="0" presId="urn:microsoft.com/office/officeart/2005/8/layout/hList1"/>
    <dgm:cxn modelId="{EC2FD2F3-43B2-F943-A18B-7BC0F59C52CC}" srcId="{8C3FE82F-DF5F-0540-A5AC-E5BB7D31FE8C}" destId="{0053C0BA-B29E-734D-B2C3-A4FCC31FFDAB}" srcOrd="0" destOrd="0" parTransId="{5A8C44B9-7E3D-9442-A92A-47918FB9CFB3}" sibTransId="{FD69ED48-4EFA-0447-B894-543BBBAA01F5}"/>
    <dgm:cxn modelId="{B0CDF160-C404-5E4B-B12D-6AC20F3F145A}" srcId="{A07C7A17-BD7E-204A-AD24-A37927CD1E15}" destId="{E3C53DD9-6447-734B-8834-BA7CCF3D87F8}" srcOrd="0" destOrd="0" parTransId="{823B4297-E67C-A64A-ABB6-3E285ACD06C4}" sibTransId="{442250BD-B5F8-BD4C-8F3A-8F9B84062840}"/>
    <dgm:cxn modelId="{3FCBDF6E-8DCB-F94D-92BE-8E0AF7FA3B1F}" type="presOf" srcId="{22B254E0-6A6B-3C42-9974-7C1BF2598F05}" destId="{B7D4E288-D8F5-D54C-B937-FE9D27E50E89}" srcOrd="0" destOrd="4" presId="urn:microsoft.com/office/officeart/2005/8/layout/hList1"/>
    <dgm:cxn modelId="{DF6F602B-CD06-0A4F-BFA3-54BC87FA1C12}" type="presOf" srcId="{0053C0BA-B29E-734D-B2C3-A4FCC31FFDAB}" destId="{73E8B4FA-A38B-BA41-8C6C-2196D3A575EB}" srcOrd="0" destOrd="0" presId="urn:microsoft.com/office/officeart/2005/8/layout/hList1"/>
    <dgm:cxn modelId="{C9E47D92-E21B-EB41-88E0-CDB6B1EEE0AC}" srcId="{0053C0BA-B29E-734D-B2C3-A4FCC31FFDAB}" destId="{D2CD041A-69E5-BD4C-98A2-8C4D252182E0}" srcOrd="3" destOrd="0" parTransId="{E50E7941-EDA6-D749-8D7C-42FB6BAB1807}" sibTransId="{83670188-153A-1644-94F8-628F41A268D6}"/>
    <dgm:cxn modelId="{B071B735-2A34-074C-BC59-7012A0A2163E}" type="presOf" srcId="{8C3FE82F-DF5F-0540-A5AC-E5BB7D31FE8C}" destId="{6D9B3EDC-FDBC-C740-BF04-AEBF33C90FC8}" srcOrd="0" destOrd="0" presId="urn:microsoft.com/office/officeart/2005/8/layout/hList1"/>
    <dgm:cxn modelId="{3D8ED9FC-65A8-674E-BC9C-4854DD460D2F}" srcId="{A07C7A17-BD7E-204A-AD24-A37927CD1E15}" destId="{9E6547ED-F0E7-8747-8195-730BBC225E8D}" srcOrd="3" destOrd="0" parTransId="{D5602D89-6BFC-E54F-8B2F-662E939D21F8}" sibTransId="{EBDF5834-241F-4349-AF00-A88074EE51FF}"/>
    <dgm:cxn modelId="{2F94FDEB-1477-F64C-BC16-229F4AF86B50}" srcId="{A07C7A17-BD7E-204A-AD24-A37927CD1E15}" destId="{1A65B36C-1133-534A-AE10-B2A6B28F5D94}" srcOrd="4" destOrd="0" parTransId="{C78B8067-B930-D54B-A6F2-C44BA23A916F}" sibTransId="{945C6346-9662-F14A-82CC-970427846A92}"/>
    <dgm:cxn modelId="{3FF30505-92F9-5D42-A91B-2AFD9A5A7E25}" srcId="{A07C7A17-BD7E-204A-AD24-A37927CD1E15}" destId="{C551C0CA-69BB-FA4C-907F-59330643FD39}" srcOrd="2" destOrd="0" parTransId="{42FD28BD-D3AF-F14B-8C6A-0D21A7A886D2}" sibTransId="{63005BB0-B661-014F-ADBD-1382169B92D9}"/>
    <dgm:cxn modelId="{F2AD7D17-03E0-9E4A-A0FF-4ED6FF0E41DD}" type="presOf" srcId="{9E6547ED-F0E7-8747-8195-730BBC225E8D}" destId="{ECACE93E-D4C8-D142-9417-9D89A5465DCB}" srcOrd="0" destOrd="3" presId="urn:microsoft.com/office/officeart/2005/8/layout/hList1"/>
    <dgm:cxn modelId="{3B65C518-6637-F240-97A8-8C027BC01C35}" type="presOf" srcId="{6C660A20-6BAF-3145-9FF9-A03289817842}" destId="{ECACE93E-D4C8-D142-9417-9D89A5465DCB}" srcOrd="0" destOrd="1" presId="urn:microsoft.com/office/officeart/2005/8/layout/hList1"/>
    <dgm:cxn modelId="{716955DA-C169-1748-BA48-1FA648420D92}" type="presOf" srcId="{A07C7A17-BD7E-204A-AD24-A37927CD1E15}" destId="{2BB42112-49C6-BE4B-BF2B-D3934CF941A5}" srcOrd="0" destOrd="0" presId="urn:microsoft.com/office/officeart/2005/8/layout/hList1"/>
    <dgm:cxn modelId="{5378282C-BE47-A145-9912-4FD1AE0D3F25}" srcId="{0053C0BA-B29E-734D-B2C3-A4FCC31FFDAB}" destId="{22B254E0-6A6B-3C42-9974-7C1BF2598F05}" srcOrd="4" destOrd="0" parTransId="{7D3BB09E-5021-9544-8933-517A78C6C57E}" sibTransId="{B056DC89-21A1-9B44-A1C4-FCF3ACBDC9E7}"/>
    <dgm:cxn modelId="{59CAD294-0239-6E4B-9A90-D228A428B816}" type="presOf" srcId="{1052938E-95FC-5640-84CC-0A962F8AFABA}" destId="{B7D4E288-D8F5-D54C-B937-FE9D27E50E89}" srcOrd="0" destOrd="0" presId="urn:microsoft.com/office/officeart/2005/8/layout/hList1"/>
    <dgm:cxn modelId="{1624A1B3-7A4F-3A49-8CD7-9C723347BD71}" type="presOf" srcId="{1A65B36C-1133-534A-AE10-B2A6B28F5D94}" destId="{ECACE93E-D4C8-D142-9417-9D89A5465DCB}" srcOrd="0" destOrd="4" presId="urn:microsoft.com/office/officeart/2005/8/layout/hList1"/>
    <dgm:cxn modelId="{14247DDC-160C-2744-8C66-3961A2A8CAF7}" srcId="{0053C0BA-B29E-734D-B2C3-A4FCC31FFDAB}" destId="{1052938E-95FC-5640-84CC-0A962F8AFABA}" srcOrd="0" destOrd="0" parTransId="{84B6D3C9-887A-3D4A-8B93-F9FDB0F605B2}" sibTransId="{2EFAD0E7-1F98-1441-A75B-CF2470B7CB62}"/>
    <dgm:cxn modelId="{BCA0C560-B79B-C745-ADF7-107FE23F5030}" type="presOf" srcId="{10B24B41-0F85-B44B-9B78-76751014ECE9}" destId="{B7D4E288-D8F5-D54C-B937-FE9D27E50E89}" srcOrd="0" destOrd="1" presId="urn:microsoft.com/office/officeart/2005/8/layout/hList1"/>
    <dgm:cxn modelId="{DDFC36AD-E4C6-1647-A601-165294211AD5}" type="presParOf" srcId="{6D9B3EDC-FDBC-C740-BF04-AEBF33C90FC8}" destId="{C0523C6A-80AD-DE42-9F98-0503E9C21FAD}" srcOrd="0" destOrd="0" presId="urn:microsoft.com/office/officeart/2005/8/layout/hList1"/>
    <dgm:cxn modelId="{AD47F385-8851-AA44-930E-5014EB3F3876}" type="presParOf" srcId="{C0523C6A-80AD-DE42-9F98-0503E9C21FAD}" destId="{73E8B4FA-A38B-BA41-8C6C-2196D3A575EB}" srcOrd="0" destOrd="0" presId="urn:microsoft.com/office/officeart/2005/8/layout/hList1"/>
    <dgm:cxn modelId="{69C96561-2B1B-B147-A467-BED89CE13945}" type="presParOf" srcId="{C0523C6A-80AD-DE42-9F98-0503E9C21FAD}" destId="{B7D4E288-D8F5-D54C-B937-FE9D27E50E89}" srcOrd="1" destOrd="0" presId="urn:microsoft.com/office/officeart/2005/8/layout/hList1"/>
    <dgm:cxn modelId="{8E5D6EF7-62BE-4A4E-8EA0-9265E67688DD}" type="presParOf" srcId="{6D9B3EDC-FDBC-C740-BF04-AEBF33C90FC8}" destId="{1D6CAF48-D897-7741-9885-6B45BE67D214}" srcOrd="1" destOrd="0" presId="urn:microsoft.com/office/officeart/2005/8/layout/hList1"/>
    <dgm:cxn modelId="{35FFC64A-1969-204B-810E-73E3AF61607E}" type="presParOf" srcId="{6D9B3EDC-FDBC-C740-BF04-AEBF33C90FC8}" destId="{F2E07EEF-E8E4-DB4F-855C-530C8B6E8807}" srcOrd="2" destOrd="0" presId="urn:microsoft.com/office/officeart/2005/8/layout/hList1"/>
    <dgm:cxn modelId="{91280343-478A-B446-A153-EED60BCF7384}" type="presParOf" srcId="{F2E07EEF-E8E4-DB4F-855C-530C8B6E8807}" destId="{2BB42112-49C6-BE4B-BF2B-D3934CF941A5}" srcOrd="0" destOrd="0" presId="urn:microsoft.com/office/officeart/2005/8/layout/hList1"/>
    <dgm:cxn modelId="{A32D544F-36FE-A74E-82AA-ABE4E7B32BAF}" type="presParOf" srcId="{F2E07EEF-E8E4-DB4F-855C-530C8B6E8807}" destId="{ECACE93E-D4C8-D142-9417-9D89A5465DC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CE6D9B2-0FAC-114C-87B5-AA93AD31FDA5}" type="doc">
      <dgm:prSet loTypeId="urn:microsoft.com/office/officeart/2005/8/layout/arrow5" loCatId="" qsTypeId="urn:microsoft.com/office/officeart/2005/8/quickstyle/simple4" qsCatId="simple" csTypeId="urn:microsoft.com/office/officeart/2005/8/colors/accent1_2" csCatId="accent1" phldr="1"/>
      <dgm:spPr/>
      <dgm:t>
        <a:bodyPr/>
        <a:lstStyle/>
        <a:p>
          <a:endParaRPr lang="en-US"/>
        </a:p>
      </dgm:t>
    </dgm:pt>
    <dgm:pt modelId="{801B90C8-3604-C244-85DB-2AB8B0335350}">
      <dgm:prSet phldrT="[Text]"/>
      <dgm:spPr/>
      <dgm:t>
        <a:bodyPr/>
        <a:lstStyle/>
        <a:p>
          <a:r>
            <a:rPr lang="en-US" dirty="0" smtClean="0"/>
            <a:t>INGROUP</a:t>
          </a:r>
        </a:p>
        <a:p>
          <a:r>
            <a:rPr lang="en-US" dirty="0" smtClean="0"/>
            <a:t>KELOMPOK KITA</a:t>
          </a:r>
          <a:endParaRPr lang="en-US" dirty="0"/>
        </a:p>
      </dgm:t>
    </dgm:pt>
    <dgm:pt modelId="{9364FCB3-3993-514A-9AAA-458863843092}" type="parTrans" cxnId="{E07BE626-1ADC-254D-8829-D7C0DF89AF45}">
      <dgm:prSet/>
      <dgm:spPr/>
      <dgm:t>
        <a:bodyPr/>
        <a:lstStyle/>
        <a:p>
          <a:endParaRPr lang="en-US"/>
        </a:p>
      </dgm:t>
    </dgm:pt>
    <dgm:pt modelId="{1E81F28E-CF5C-3044-9384-A4ACBCE94E81}" type="sibTrans" cxnId="{E07BE626-1ADC-254D-8829-D7C0DF89AF45}">
      <dgm:prSet/>
      <dgm:spPr/>
      <dgm:t>
        <a:bodyPr/>
        <a:lstStyle/>
        <a:p>
          <a:endParaRPr lang="en-US"/>
        </a:p>
      </dgm:t>
    </dgm:pt>
    <dgm:pt modelId="{5C2AF1BA-7F8F-9E4C-9E8D-43A528DBE13F}">
      <dgm:prSet phldrT="[Text]"/>
      <dgm:spPr/>
      <dgm:t>
        <a:bodyPr/>
        <a:lstStyle/>
        <a:p>
          <a:r>
            <a:rPr lang="en-US" dirty="0" smtClean="0"/>
            <a:t>OUTGROUP</a:t>
          </a:r>
        </a:p>
        <a:p>
          <a:r>
            <a:rPr lang="en-US" dirty="0" smtClean="0"/>
            <a:t>KELOMPOK MEREKA</a:t>
          </a:r>
          <a:endParaRPr lang="en-US" dirty="0"/>
        </a:p>
      </dgm:t>
    </dgm:pt>
    <dgm:pt modelId="{8DDA8978-CB2D-2B46-BF10-69A10B04186C}" type="parTrans" cxnId="{0B7C4DCD-69F6-1446-A5BF-C6FB22C22B67}">
      <dgm:prSet/>
      <dgm:spPr/>
      <dgm:t>
        <a:bodyPr/>
        <a:lstStyle/>
        <a:p>
          <a:endParaRPr lang="en-US"/>
        </a:p>
      </dgm:t>
    </dgm:pt>
    <dgm:pt modelId="{75D66DC9-099D-DC4C-B72B-6A6808F0719D}" type="sibTrans" cxnId="{0B7C4DCD-69F6-1446-A5BF-C6FB22C22B67}">
      <dgm:prSet/>
      <dgm:spPr/>
      <dgm:t>
        <a:bodyPr/>
        <a:lstStyle/>
        <a:p>
          <a:endParaRPr lang="en-US"/>
        </a:p>
      </dgm:t>
    </dgm:pt>
    <dgm:pt modelId="{AAC5A725-E715-104F-B597-459261C763E1}" type="pres">
      <dgm:prSet presAssocID="{3CE6D9B2-0FAC-114C-87B5-AA93AD31FDA5}" presName="diagram" presStyleCnt="0">
        <dgm:presLayoutVars>
          <dgm:dir/>
          <dgm:resizeHandles val="exact"/>
        </dgm:presLayoutVars>
      </dgm:prSet>
      <dgm:spPr/>
      <dgm:t>
        <a:bodyPr/>
        <a:lstStyle/>
        <a:p>
          <a:endParaRPr lang="en-US"/>
        </a:p>
      </dgm:t>
    </dgm:pt>
    <dgm:pt modelId="{4C4501DA-C8F3-EC44-B713-B2342341623D}" type="pres">
      <dgm:prSet presAssocID="{801B90C8-3604-C244-85DB-2AB8B0335350}" presName="arrow" presStyleLbl="node1" presStyleIdx="0" presStyleCnt="2">
        <dgm:presLayoutVars>
          <dgm:bulletEnabled val="1"/>
        </dgm:presLayoutVars>
      </dgm:prSet>
      <dgm:spPr/>
      <dgm:t>
        <a:bodyPr/>
        <a:lstStyle/>
        <a:p>
          <a:endParaRPr lang="en-US"/>
        </a:p>
      </dgm:t>
    </dgm:pt>
    <dgm:pt modelId="{779A1B24-8C58-7D4D-A642-6AA49C50AE30}" type="pres">
      <dgm:prSet presAssocID="{5C2AF1BA-7F8F-9E4C-9E8D-43A528DBE13F}" presName="arrow" presStyleLbl="node1" presStyleIdx="1" presStyleCnt="2">
        <dgm:presLayoutVars>
          <dgm:bulletEnabled val="1"/>
        </dgm:presLayoutVars>
      </dgm:prSet>
      <dgm:spPr/>
      <dgm:t>
        <a:bodyPr/>
        <a:lstStyle/>
        <a:p>
          <a:endParaRPr lang="en-US"/>
        </a:p>
      </dgm:t>
    </dgm:pt>
  </dgm:ptLst>
  <dgm:cxnLst>
    <dgm:cxn modelId="{E07BE626-1ADC-254D-8829-D7C0DF89AF45}" srcId="{3CE6D9B2-0FAC-114C-87B5-AA93AD31FDA5}" destId="{801B90C8-3604-C244-85DB-2AB8B0335350}" srcOrd="0" destOrd="0" parTransId="{9364FCB3-3993-514A-9AAA-458863843092}" sibTransId="{1E81F28E-CF5C-3044-9384-A4ACBCE94E81}"/>
    <dgm:cxn modelId="{0B7C4DCD-69F6-1446-A5BF-C6FB22C22B67}" srcId="{3CE6D9B2-0FAC-114C-87B5-AA93AD31FDA5}" destId="{5C2AF1BA-7F8F-9E4C-9E8D-43A528DBE13F}" srcOrd="1" destOrd="0" parTransId="{8DDA8978-CB2D-2B46-BF10-69A10B04186C}" sibTransId="{75D66DC9-099D-DC4C-B72B-6A6808F0719D}"/>
    <dgm:cxn modelId="{69DA56ED-F9AC-454E-9CCB-FE42A01433E3}" type="presOf" srcId="{5C2AF1BA-7F8F-9E4C-9E8D-43A528DBE13F}" destId="{779A1B24-8C58-7D4D-A642-6AA49C50AE30}" srcOrd="0" destOrd="0" presId="urn:microsoft.com/office/officeart/2005/8/layout/arrow5"/>
    <dgm:cxn modelId="{C9B575D6-6333-5546-97AB-037DA395D55E}" type="presOf" srcId="{801B90C8-3604-C244-85DB-2AB8B0335350}" destId="{4C4501DA-C8F3-EC44-B713-B2342341623D}" srcOrd="0" destOrd="0" presId="urn:microsoft.com/office/officeart/2005/8/layout/arrow5"/>
    <dgm:cxn modelId="{CB84B988-7BCB-064C-A337-13F8A2960407}" type="presOf" srcId="{3CE6D9B2-0FAC-114C-87B5-AA93AD31FDA5}" destId="{AAC5A725-E715-104F-B597-459261C763E1}" srcOrd="0" destOrd="0" presId="urn:microsoft.com/office/officeart/2005/8/layout/arrow5"/>
    <dgm:cxn modelId="{B82EF5CD-1EED-EC46-B616-0CFAEC6A7477}" type="presParOf" srcId="{AAC5A725-E715-104F-B597-459261C763E1}" destId="{4C4501DA-C8F3-EC44-B713-B2342341623D}" srcOrd="0" destOrd="0" presId="urn:microsoft.com/office/officeart/2005/8/layout/arrow5"/>
    <dgm:cxn modelId="{23641878-90FF-2349-AA63-789EAD21F7FF}" type="presParOf" srcId="{AAC5A725-E715-104F-B597-459261C763E1}" destId="{779A1B24-8C58-7D4D-A642-6AA49C50AE30}"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A50F45E-4048-9B44-B17B-56C55DD3B937}" type="doc">
      <dgm:prSet loTypeId="urn:microsoft.com/office/officeart/2008/layout/VerticalAccentList" loCatId="" qsTypeId="urn:microsoft.com/office/officeart/2005/8/quickstyle/simple4" qsCatId="simple" csTypeId="urn:microsoft.com/office/officeart/2005/8/colors/accent1_2" csCatId="accent1" phldr="1"/>
      <dgm:spPr/>
      <dgm:t>
        <a:bodyPr/>
        <a:lstStyle/>
        <a:p>
          <a:endParaRPr lang="en-US"/>
        </a:p>
      </dgm:t>
    </dgm:pt>
    <dgm:pt modelId="{81E0F93D-6DAD-BC44-B548-EBD86149574E}">
      <dgm:prSet phldrT="[Text]"/>
      <dgm:spPr/>
      <dgm:t>
        <a:bodyPr/>
        <a:lstStyle/>
        <a:p>
          <a:r>
            <a:rPr lang="en-US" dirty="0" smtClean="0"/>
            <a:t>DESKRIPTIF</a:t>
          </a:r>
          <a:endParaRPr lang="en-US" dirty="0"/>
        </a:p>
      </dgm:t>
    </dgm:pt>
    <dgm:pt modelId="{5FAD46E6-A1C9-DF42-96DF-D3BA113D4AA6}" type="parTrans" cxnId="{6ED06512-B4F3-1F4B-993E-6E1C94ECB28A}">
      <dgm:prSet/>
      <dgm:spPr/>
      <dgm:t>
        <a:bodyPr/>
        <a:lstStyle/>
        <a:p>
          <a:endParaRPr lang="en-US"/>
        </a:p>
      </dgm:t>
    </dgm:pt>
    <dgm:pt modelId="{BF6F8CF7-C168-7D48-9950-A6F0C06D2D98}" type="sibTrans" cxnId="{6ED06512-B4F3-1F4B-993E-6E1C94ECB28A}">
      <dgm:prSet/>
      <dgm:spPr/>
      <dgm:t>
        <a:bodyPr/>
        <a:lstStyle/>
        <a:p>
          <a:endParaRPr lang="en-US"/>
        </a:p>
      </dgm:t>
    </dgm:pt>
    <dgm:pt modelId="{D9EC05E4-BF88-9948-B649-8C919D8B27E3}">
      <dgm:prSet phldrT="[Text]"/>
      <dgm:spPr/>
      <dgm:t>
        <a:bodyPr/>
        <a:lstStyle/>
        <a:p>
          <a:r>
            <a:rPr lang="en-US" dirty="0" smtClean="0"/>
            <a:t>Proses </a:t>
          </a:r>
          <a:r>
            <a:rPr lang="en-US" dirty="0" err="1" smtClean="0"/>
            <a:t>pembentukan</a:t>
          </a:r>
          <a:r>
            <a:rPr lang="en-US" dirty="0" smtClean="0"/>
            <a:t> </a:t>
          </a:r>
          <a:r>
            <a:rPr lang="en-US" dirty="0" err="1" smtClean="0"/>
            <a:t>kelompok</a:t>
          </a:r>
          <a:r>
            <a:rPr lang="en-US" dirty="0" smtClean="0"/>
            <a:t> </a:t>
          </a:r>
          <a:r>
            <a:rPr lang="en-US" dirty="0" err="1" smtClean="0"/>
            <a:t>berlangsung</a:t>
          </a:r>
          <a:r>
            <a:rPr lang="en-US" dirty="0" smtClean="0"/>
            <a:t> </a:t>
          </a:r>
          <a:r>
            <a:rPr lang="en-US" dirty="0" err="1" smtClean="0"/>
            <a:t>secara</a:t>
          </a:r>
          <a:r>
            <a:rPr lang="en-US" dirty="0" smtClean="0"/>
            <a:t> </a:t>
          </a:r>
          <a:r>
            <a:rPr lang="en-US" dirty="0" err="1" smtClean="0"/>
            <a:t>alamiah</a:t>
          </a:r>
          <a:r>
            <a:rPr lang="en-US" dirty="0" smtClean="0"/>
            <a:t>. </a:t>
          </a:r>
          <a:r>
            <a:rPr lang="en-US" dirty="0" err="1" smtClean="0"/>
            <a:t>Pengelompokkan</a:t>
          </a:r>
          <a:r>
            <a:rPr lang="en-US" dirty="0" smtClean="0"/>
            <a:t> </a:t>
          </a:r>
          <a:r>
            <a:rPr lang="en-US" dirty="0" err="1" smtClean="0"/>
            <a:t>bisa</a:t>
          </a:r>
          <a:r>
            <a:rPr lang="en-US" dirty="0" smtClean="0"/>
            <a:t> </a:t>
          </a:r>
          <a:r>
            <a:rPr lang="en-US" dirty="0" err="1" smtClean="0"/>
            <a:t>dilihat</a:t>
          </a:r>
          <a:r>
            <a:rPr lang="en-US" dirty="0" smtClean="0"/>
            <a:t> </a:t>
          </a:r>
          <a:r>
            <a:rPr lang="en-US" dirty="0" err="1" smtClean="0"/>
            <a:t>berdasarkan</a:t>
          </a:r>
          <a:r>
            <a:rPr lang="en-US" dirty="0" smtClean="0"/>
            <a:t> </a:t>
          </a:r>
          <a:r>
            <a:rPr lang="en-US" dirty="0" err="1" smtClean="0"/>
            <a:t>tujuan</a:t>
          </a:r>
          <a:r>
            <a:rPr lang="en-US" dirty="0" smtClean="0"/>
            <a:t>. </a:t>
          </a:r>
          <a:r>
            <a:rPr lang="en-US" dirty="0" err="1" smtClean="0"/>
            <a:t>Misal</a:t>
          </a:r>
          <a:r>
            <a:rPr lang="en-US" dirty="0" smtClean="0"/>
            <a:t>, </a:t>
          </a:r>
          <a:r>
            <a:rPr lang="en-US" dirty="0" err="1" smtClean="0"/>
            <a:t>kelompok</a:t>
          </a:r>
          <a:r>
            <a:rPr lang="en-US" dirty="0" smtClean="0"/>
            <a:t> </a:t>
          </a:r>
          <a:r>
            <a:rPr lang="en-US" dirty="0" err="1" smtClean="0"/>
            <a:t>tugas</a:t>
          </a:r>
          <a:r>
            <a:rPr lang="en-US" dirty="0" smtClean="0"/>
            <a:t>, </a:t>
          </a:r>
          <a:r>
            <a:rPr lang="en-US" dirty="0" err="1" smtClean="0"/>
            <a:t>kelompok</a:t>
          </a:r>
          <a:r>
            <a:rPr lang="en-US" dirty="0" smtClean="0"/>
            <a:t> </a:t>
          </a:r>
          <a:r>
            <a:rPr lang="en-US" dirty="0" err="1" smtClean="0"/>
            <a:t>pertemuan</a:t>
          </a:r>
          <a:r>
            <a:rPr lang="en-US" dirty="0" smtClean="0"/>
            <a:t>, </a:t>
          </a:r>
          <a:r>
            <a:rPr lang="en-US" dirty="0" err="1" smtClean="0"/>
            <a:t>kelompok</a:t>
          </a:r>
          <a:r>
            <a:rPr lang="en-US" dirty="0" smtClean="0"/>
            <a:t> </a:t>
          </a:r>
          <a:r>
            <a:rPr lang="en-US" dirty="0" err="1" smtClean="0"/>
            <a:t>penyadaran</a:t>
          </a:r>
          <a:r>
            <a:rPr lang="en-US" dirty="0" smtClean="0"/>
            <a:t>.</a:t>
          </a:r>
          <a:endParaRPr lang="en-US" dirty="0"/>
        </a:p>
      </dgm:t>
    </dgm:pt>
    <dgm:pt modelId="{87348D91-0E9F-F746-ADB7-6415EE3E4A65}" type="parTrans" cxnId="{C254BC83-4498-E74B-9D93-55566791F240}">
      <dgm:prSet/>
      <dgm:spPr/>
      <dgm:t>
        <a:bodyPr/>
        <a:lstStyle/>
        <a:p>
          <a:endParaRPr lang="en-US"/>
        </a:p>
      </dgm:t>
    </dgm:pt>
    <dgm:pt modelId="{C924CCFA-658A-2845-9060-F48994FB84DC}" type="sibTrans" cxnId="{C254BC83-4498-E74B-9D93-55566791F240}">
      <dgm:prSet/>
      <dgm:spPr/>
      <dgm:t>
        <a:bodyPr/>
        <a:lstStyle/>
        <a:p>
          <a:endParaRPr lang="en-US"/>
        </a:p>
      </dgm:t>
    </dgm:pt>
    <dgm:pt modelId="{F6936DC8-A174-A54C-8AB6-D13A19C45BE6}">
      <dgm:prSet phldrT="[Text]"/>
      <dgm:spPr/>
      <dgm:t>
        <a:bodyPr/>
        <a:lstStyle/>
        <a:p>
          <a:r>
            <a:rPr lang="en-US" dirty="0" smtClean="0"/>
            <a:t>PRESKRIPTIF</a:t>
          </a:r>
          <a:endParaRPr lang="en-US" dirty="0"/>
        </a:p>
      </dgm:t>
    </dgm:pt>
    <dgm:pt modelId="{C92716CF-87C4-D04C-A7EF-B2D99F478594}" type="parTrans" cxnId="{DF106551-3109-9C4F-84BF-B45D35A793AE}">
      <dgm:prSet/>
      <dgm:spPr/>
      <dgm:t>
        <a:bodyPr/>
        <a:lstStyle/>
        <a:p>
          <a:endParaRPr lang="en-US"/>
        </a:p>
      </dgm:t>
    </dgm:pt>
    <dgm:pt modelId="{57E1E878-11D1-D148-AB8A-5843C8AD5113}" type="sibTrans" cxnId="{DF106551-3109-9C4F-84BF-B45D35A793AE}">
      <dgm:prSet/>
      <dgm:spPr/>
      <dgm:t>
        <a:bodyPr/>
        <a:lstStyle/>
        <a:p>
          <a:endParaRPr lang="en-US"/>
        </a:p>
      </dgm:t>
    </dgm:pt>
    <dgm:pt modelId="{91192985-37A8-ED42-B557-BD88D83F12F2}">
      <dgm:prSet phldrT="[Text]"/>
      <dgm:spPr/>
      <dgm:t>
        <a:bodyPr/>
        <a:lstStyle/>
        <a:p>
          <a:r>
            <a:rPr lang="en-US" dirty="0" smtClean="0"/>
            <a:t>Proses </a:t>
          </a:r>
          <a:r>
            <a:rPr lang="en-US" dirty="0" err="1" smtClean="0"/>
            <a:t>pembentukan</a:t>
          </a:r>
          <a:r>
            <a:rPr lang="en-US" dirty="0" smtClean="0"/>
            <a:t> </a:t>
          </a:r>
          <a:r>
            <a:rPr lang="en-US" dirty="0" err="1" smtClean="0"/>
            <a:t>berlangsung</a:t>
          </a:r>
          <a:r>
            <a:rPr lang="en-US" dirty="0" smtClean="0"/>
            <a:t> </a:t>
          </a:r>
          <a:r>
            <a:rPr lang="en-US" dirty="0" err="1" smtClean="0"/>
            <a:t>secara</a:t>
          </a:r>
          <a:r>
            <a:rPr lang="en-US" dirty="0" smtClean="0"/>
            <a:t> </a:t>
          </a:r>
          <a:r>
            <a:rPr lang="en-US" dirty="0" err="1" smtClean="0"/>
            <a:t>rasional</a:t>
          </a:r>
          <a:r>
            <a:rPr lang="en-US" dirty="0" smtClean="0"/>
            <a:t>. Ada </a:t>
          </a:r>
          <a:r>
            <a:rPr lang="en-US" dirty="0" err="1" smtClean="0"/>
            <a:t>langkah-langkah</a:t>
          </a:r>
          <a:r>
            <a:rPr lang="en-US" dirty="0" smtClean="0"/>
            <a:t> yang </a:t>
          </a:r>
          <a:r>
            <a:rPr lang="en-US" dirty="0" err="1" smtClean="0"/>
            <a:t>harus</a:t>
          </a:r>
          <a:r>
            <a:rPr lang="en-US" dirty="0" smtClean="0"/>
            <a:t> </a:t>
          </a:r>
          <a:r>
            <a:rPr lang="en-US" dirty="0" err="1" smtClean="0"/>
            <a:t>ditempuh</a:t>
          </a:r>
          <a:r>
            <a:rPr lang="en-US" dirty="0" smtClean="0"/>
            <a:t> </a:t>
          </a:r>
          <a:r>
            <a:rPr lang="en-US" dirty="0" err="1" smtClean="0"/>
            <a:t>untuk</a:t>
          </a:r>
          <a:r>
            <a:rPr lang="en-US" dirty="0" smtClean="0"/>
            <a:t> </a:t>
          </a:r>
          <a:r>
            <a:rPr lang="en-US" dirty="0" err="1" smtClean="0"/>
            <a:t>mencapai</a:t>
          </a:r>
          <a:r>
            <a:rPr lang="en-US" dirty="0" smtClean="0"/>
            <a:t> </a:t>
          </a:r>
          <a:r>
            <a:rPr lang="en-US" dirty="0" err="1" smtClean="0"/>
            <a:t>tujuan</a:t>
          </a:r>
          <a:r>
            <a:rPr lang="en-US" dirty="0" smtClean="0"/>
            <a:t> </a:t>
          </a:r>
          <a:r>
            <a:rPr lang="en-US" dirty="0" err="1" smtClean="0"/>
            <a:t>kelompok</a:t>
          </a:r>
          <a:r>
            <a:rPr lang="en-US" dirty="0" smtClean="0"/>
            <a:t>. </a:t>
          </a:r>
          <a:r>
            <a:rPr lang="en-US" dirty="0" err="1" smtClean="0"/>
            <a:t>Misal</a:t>
          </a:r>
          <a:r>
            <a:rPr lang="en-US" dirty="0" smtClean="0"/>
            <a:t> </a:t>
          </a:r>
          <a:r>
            <a:rPr lang="en-US" dirty="0" err="1" smtClean="0"/>
            <a:t>menggunakan</a:t>
          </a:r>
          <a:r>
            <a:rPr lang="en-US" dirty="0" smtClean="0"/>
            <a:t> format </a:t>
          </a:r>
          <a:r>
            <a:rPr lang="en-US" dirty="0" err="1" smtClean="0"/>
            <a:t>diskusi</a:t>
          </a:r>
          <a:r>
            <a:rPr lang="en-US" dirty="0" smtClean="0"/>
            <a:t> </a:t>
          </a:r>
          <a:r>
            <a:rPr lang="en-US" dirty="0" err="1" smtClean="0"/>
            <a:t>meja</a:t>
          </a:r>
          <a:r>
            <a:rPr lang="en-US" dirty="0" smtClean="0"/>
            <a:t> </a:t>
          </a:r>
          <a:r>
            <a:rPr lang="en-US" dirty="0" err="1" smtClean="0"/>
            <a:t>bundar</a:t>
          </a:r>
          <a:r>
            <a:rPr lang="en-US" dirty="0" smtClean="0"/>
            <a:t>, </a:t>
          </a:r>
          <a:r>
            <a:rPr lang="en-US" dirty="0" err="1" smtClean="0"/>
            <a:t>simposium</a:t>
          </a:r>
          <a:r>
            <a:rPr lang="en-US" dirty="0" smtClean="0"/>
            <a:t>, </a:t>
          </a:r>
          <a:r>
            <a:rPr lang="en-US" dirty="0" err="1" smtClean="0"/>
            <a:t>diskusi</a:t>
          </a:r>
          <a:r>
            <a:rPr lang="en-US" dirty="0" smtClean="0"/>
            <a:t> panel, forum.  </a:t>
          </a:r>
          <a:endParaRPr lang="en-US" dirty="0"/>
        </a:p>
      </dgm:t>
    </dgm:pt>
    <dgm:pt modelId="{D7A1567A-4F14-2144-8F6A-D87C31DEAE64}" type="parTrans" cxnId="{98C4BB64-7AB5-6D43-AE3C-3878891D5D94}">
      <dgm:prSet/>
      <dgm:spPr/>
      <dgm:t>
        <a:bodyPr/>
        <a:lstStyle/>
        <a:p>
          <a:endParaRPr lang="en-US"/>
        </a:p>
      </dgm:t>
    </dgm:pt>
    <dgm:pt modelId="{BAE0A023-06DF-5548-B5EA-B69E46B22B89}" type="sibTrans" cxnId="{98C4BB64-7AB5-6D43-AE3C-3878891D5D94}">
      <dgm:prSet/>
      <dgm:spPr/>
      <dgm:t>
        <a:bodyPr/>
        <a:lstStyle/>
        <a:p>
          <a:endParaRPr lang="en-US"/>
        </a:p>
      </dgm:t>
    </dgm:pt>
    <dgm:pt modelId="{F31786C3-DB9B-384C-BD84-4C2A5F36AAEB}" type="pres">
      <dgm:prSet presAssocID="{3A50F45E-4048-9B44-B17B-56C55DD3B937}" presName="Name0" presStyleCnt="0">
        <dgm:presLayoutVars>
          <dgm:chMax/>
          <dgm:chPref/>
          <dgm:dir/>
        </dgm:presLayoutVars>
      </dgm:prSet>
      <dgm:spPr/>
      <dgm:t>
        <a:bodyPr/>
        <a:lstStyle/>
        <a:p>
          <a:endParaRPr lang="en-US"/>
        </a:p>
      </dgm:t>
    </dgm:pt>
    <dgm:pt modelId="{A5A223CE-1C71-B44B-AEDA-F5323334E00A}" type="pres">
      <dgm:prSet presAssocID="{81E0F93D-6DAD-BC44-B548-EBD86149574E}" presName="parenttextcomposite" presStyleCnt="0"/>
      <dgm:spPr/>
    </dgm:pt>
    <dgm:pt modelId="{A55CE3F5-7468-4744-93A7-E0E7AAE5FF64}" type="pres">
      <dgm:prSet presAssocID="{81E0F93D-6DAD-BC44-B548-EBD86149574E}" presName="parenttext" presStyleLbl="revTx" presStyleIdx="0" presStyleCnt="2">
        <dgm:presLayoutVars>
          <dgm:chMax/>
          <dgm:chPref val="2"/>
          <dgm:bulletEnabled val="1"/>
        </dgm:presLayoutVars>
      </dgm:prSet>
      <dgm:spPr/>
      <dgm:t>
        <a:bodyPr/>
        <a:lstStyle/>
        <a:p>
          <a:endParaRPr lang="en-US"/>
        </a:p>
      </dgm:t>
    </dgm:pt>
    <dgm:pt modelId="{E2817700-04A1-244D-9C94-56D4D5013850}" type="pres">
      <dgm:prSet presAssocID="{81E0F93D-6DAD-BC44-B548-EBD86149574E}" presName="composite" presStyleCnt="0"/>
      <dgm:spPr/>
    </dgm:pt>
    <dgm:pt modelId="{7FD651E9-B3FC-9F4F-A24A-05E3EAA5315D}" type="pres">
      <dgm:prSet presAssocID="{81E0F93D-6DAD-BC44-B548-EBD86149574E}" presName="chevron1" presStyleLbl="alignNode1" presStyleIdx="0" presStyleCnt="14"/>
      <dgm:spPr/>
    </dgm:pt>
    <dgm:pt modelId="{809D4458-909A-B54D-8661-0FC806384E4C}" type="pres">
      <dgm:prSet presAssocID="{81E0F93D-6DAD-BC44-B548-EBD86149574E}" presName="chevron2" presStyleLbl="alignNode1" presStyleIdx="1" presStyleCnt="14"/>
      <dgm:spPr/>
    </dgm:pt>
    <dgm:pt modelId="{AEA112C3-D13F-154A-8855-003FF81FBA2F}" type="pres">
      <dgm:prSet presAssocID="{81E0F93D-6DAD-BC44-B548-EBD86149574E}" presName="chevron3" presStyleLbl="alignNode1" presStyleIdx="2" presStyleCnt="14"/>
      <dgm:spPr/>
    </dgm:pt>
    <dgm:pt modelId="{7C83BE4D-46CF-B946-AD16-9F2F870F5C57}" type="pres">
      <dgm:prSet presAssocID="{81E0F93D-6DAD-BC44-B548-EBD86149574E}" presName="chevron4" presStyleLbl="alignNode1" presStyleIdx="3" presStyleCnt="14"/>
      <dgm:spPr/>
    </dgm:pt>
    <dgm:pt modelId="{CC5A51CF-6198-3643-9C81-0F9B55BB705D}" type="pres">
      <dgm:prSet presAssocID="{81E0F93D-6DAD-BC44-B548-EBD86149574E}" presName="chevron5" presStyleLbl="alignNode1" presStyleIdx="4" presStyleCnt="14"/>
      <dgm:spPr/>
    </dgm:pt>
    <dgm:pt modelId="{6D8B1582-93E4-CB49-860A-A7FD9F0AFA16}" type="pres">
      <dgm:prSet presAssocID="{81E0F93D-6DAD-BC44-B548-EBD86149574E}" presName="chevron6" presStyleLbl="alignNode1" presStyleIdx="5" presStyleCnt="14"/>
      <dgm:spPr/>
    </dgm:pt>
    <dgm:pt modelId="{B887F728-6653-304A-A7CF-60B0FD188C64}" type="pres">
      <dgm:prSet presAssocID="{81E0F93D-6DAD-BC44-B548-EBD86149574E}" presName="chevron7" presStyleLbl="alignNode1" presStyleIdx="6" presStyleCnt="14"/>
      <dgm:spPr/>
    </dgm:pt>
    <dgm:pt modelId="{A59AE5B7-67C7-2242-ADE2-EEE5DD4ECD41}" type="pres">
      <dgm:prSet presAssocID="{81E0F93D-6DAD-BC44-B548-EBD86149574E}" presName="childtext" presStyleLbl="solidFgAcc1" presStyleIdx="0" presStyleCnt="2">
        <dgm:presLayoutVars>
          <dgm:chMax/>
          <dgm:chPref val="0"/>
          <dgm:bulletEnabled val="1"/>
        </dgm:presLayoutVars>
      </dgm:prSet>
      <dgm:spPr/>
      <dgm:t>
        <a:bodyPr/>
        <a:lstStyle/>
        <a:p>
          <a:endParaRPr lang="en-US"/>
        </a:p>
      </dgm:t>
    </dgm:pt>
    <dgm:pt modelId="{E264593B-4E2C-FA4D-92E7-FF4DDB2B5AC2}" type="pres">
      <dgm:prSet presAssocID="{BF6F8CF7-C168-7D48-9950-A6F0C06D2D98}" presName="sibTrans" presStyleCnt="0"/>
      <dgm:spPr/>
    </dgm:pt>
    <dgm:pt modelId="{5DC3133C-D0E5-ED4C-A35F-80F023AEC748}" type="pres">
      <dgm:prSet presAssocID="{F6936DC8-A174-A54C-8AB6-D13A19C45BE6}" presName="parenttextcomposite" presStyleCnt="0"/>
      <dgm:spPr/>
    </dgm:pt>
    <dgm:pt modelId="{B860DA1D-0C21-6D4A-B8FC-4ED0C6B533CA}" type="pres">
      <dgm:prSet presAssocID="{F6936DC8-A174-A54C-8AB6-D13A19C45BE6}" presName="parenttext" presStyleLbl="revTx" presStyleIdx="1" presStyleCnt="2">
        <dgm:presLayoutVars>
          <dgm:chMax/>
          <dgm:chPref val="2"/>
          <dgm:bulletEnabled val="1"/>
        </dgm:presLayoutVars>
      </dgm:prSet>
      <dgm:spPr/>
      <dgm:t>
        <a:bodyPr/>
        <a:lstStyle/>
        <a:p>
          <a:endParaRPr lang="en-US"/>
        </a:p>
      </dgm:t>
    </dgm:pt>
    <dgm:pt modelId="{52EEAB6C-14C9-D74D-8D70-8B2575D422ED}" type="pres">
      <dgm:prSet presAssocID="{F6936DC8-A174-A54C-8AB6-D13A19C45BE6}" presName="composite" presStyleCnt="0"/>
      <dgm:spPr/>
    </dgm:pt>
    <dgm:pt modelId="{817E6FB3-055F-CD40-8353-7F3132172653}" type="pres">
      <dgm:prSet presAssocID="{F6936DC8-A174-A54C-8AB6-D13A19C45BE6}" presName="chevron1" presStyleLbl="alignNode1" presStyleIdx="7" presStyleCnt="14"/>
      <dgm:spPr/>
    </dgm:pt>
    <dgm:pt modelId="{D951FA4C-FA2A-EA40-B1AD-44D21B221DE9}" type="pres">
      <dgm:prSet presAssocID="{F6936DC8-A174-A54C-8AB6-D13A19C45BE6}" presName="chevron2" presStyleLbl="alignNode1" presStyleIdx="8" presStyleCnt="14"/>
      <dgm:spPr/>
    </dgm:pt>
    <dgm:pt modelId="{15DFD6F7-6D24-C947-BAA5-E50DF9C94A0F}" type="pres">
      <dgm:prSet presAssocID="{F6936DC8-A174-A54C-8AB6-D13A19C45BE6}" presName="chevron3" presStyleLbl="alignNode1" presStyleIdx="9" presStyleCnt="14"/>
      <dgm:spPr/>
    </dgm:pt>
    <dgm:pt modelId="{996FC37C-3DA6-984F-AF90-EC93EE13318A}" type="pres">
      <dgm:prSet presAssocID="{F6936DC8-A174-A54C-8AB6-D13A19C45BE6}" presName="chevron4" presStyleLbl="alignNode1" presStyleIdx="10" presStyleCnt="14"/>
      <dgm:spPr/>
    </dgm:pt>
    <dgm:pt modelId="{83AF9BFA-6431-7C43-9E91-6FD5315AA83F}" type="pres">
      <dgm:prSet presAssocID="{F6936DC8-A174-A54C-8AB6-D13A19C45BE6}" presName="chevron5" presStyleLbl="alignNode1" presStyleIdx="11" presStyleCnt="14"/>
      <dgm:spPr/>
    </dgm:pt>
    <dgm:pt modelId="{8AABAF46-4BA4-2446-A182-BE6562999FAB}" type="pres">
      <dgm:prSet presAssocID="{F6936DC8-A174-A54C-8AB6-D13A19C45BE6}" presName="chevron6" presStyleLbl="alignNode1" presStyleIdx="12" presStyleCnt="14"/>
      <dgm:spPr/>
    </dgm:pt>
    <dgm:pt modelId="{DEBF5860-4733-4643-9142-D1B3FBCD1F4A}" type="pres">
      <dgm:prSet presAssocID="{F6936DC8-A174-A54C-8AB6-D13A19C45BE6}" presName="chevron7" presStyleLbl="alignNode1" presStyleIdx="13" presStyleCnt="14"/>
      <dgm:spPr/>
    </dgm:pt>
    <dgm:pt modelId="{8DD13E83-4315-D747-8E90-04C0DA23181C}" type="pres">
      <dgm:prSet presAssocID="{F6936DC8-A174-A54C-8AB6-D13A19C45BE6}" presName="childtext" presStyleLbl="solidFgAcc1" presStyleIdx="1" presStyleCnt="2">
        <dgm:presLayoutVars>
          <dgm:chMax/>
          <dgm:chPref val="0"/>
          <dgm:bulletEnabled val="1"/>
        </dgm:presLayoutVars>
      </dgm:prSet>
      <dgm:spPr/>
      <dgm:t>
        <a:bodyPr/>
        <a:lstStyle/>
        <a:p>
          <a:endParaRPr lang="en-US"/>
        </a:p>
      </dgm:t>
    </dgm:pt>
  </dgm:ptLst>
  <dgm:cxnLst>
    <dgm:cxn modelId="{6ED06512-B4F3-1F4B-993E-6E1C94ECB28A}" srcId="{3A50F45E-4048-9B44-B17B-56C55DD3B937}" destId="{81E0F93D-6DAD-BC44-B548-EBD86149574E}" srcOrd="0" destOrd="0" parTransId="{5FAD46E6-A1C9-DF42-96DF-D3BA113D4AA6}" sibTransId="{BF6F8CF7-C168-7D48-9950-A6F0C06D2D98}"/>
    <dgm:cxn modelId="{C87267AF-B473-7649-A59A-6F7E88B80EB3}" type="presOf" srcId="{D9EC05E4-BF88-9948-B649-8C919D8B27E3}" destId="{A59AE5B7-67C7-2242-ADE2-EEE5DD4ECD41}" srcOrd="0" destOrd="0" presId="urn:microsoft.com/office/officeart/2008/layout/VerticalAccentList"/>
    <dgm:cxn modelId="{92D634A8-7F01-1647-9650-2666BDB76BCB}" type="presOf" srcId="{91192985-37A8-ED42-B557-BD88D83F12F2}" destId="{8DD13E83-4315-D747-8E90-04C0DA23181C}" srcOrd="0" destOrd="0" presId="urn:microsoft.com/office/officeart/2008/layout/VerticalAccentList"/>
    <dgm:cxn modelId="{40E3C07B-1425-AA4A-9BBC-F7C19801D9B4}" type="presOf" srcId="{81E0F93D-6DAD-BC44-B548-EBD86149574E}" destId="{A55CE3F5-7468-4744-93A7-E0E7AAE5FF64}" srcOrd="0" destOrd="0" presId="urn:microsoft.com/office/officeart/2008/layout/VerticalAccentList"/>
    <dgm:cxn modelId="{C254BC83-4498-E74B-9D93-55566791F240}" srcId="{81E0F93D-6DAD-BC44-B548-EBD86149574E}" destId="{D9EC05E4-BF88-9948-B649-8C919D8B27E3}" srcOrd="0" destOrd="0" parTransId="{87348D91-0E9F-F746-ADB7-6415EE3E4A65}" sibTransId="{C924CCFA-658A-2845-9060-F48994FB84DC}"/>
    <dgm:cxn modelId="{DF106551-3109-9C4F-84BF-B45D35A793AE}" srcId="{3A50F45E-4048-9B44-B17B-56C55DD3B937}" destId="{F6936DC8-A174-A54C-8AB6-D13A19C45BE6}" srcOrd="1" destOrd="0" parTransId="{C92716CF-87C4-D04C-A7EF-B2D99F478594}" sibTransId="{57E1E878-11D1-D148-AB8A-5843C8AD5113}"/>
    <dgm:cxn modelId="{A7A347FF-DA2E-F64C-9989-218DB9820F74}" type="presOf" srcId="{F6936DC8-A174-A54C-8AB6-D13A19C45BE6}" destId="{B860DA1D-0C21-6D4A-B8FC-4ED0C6B533CA}" srcOrd="0" destOrd="0" presId="urn:microsoft.com/office/officeart/2008/layout/VerticalAccentList"/>
    <dgm:cxn modelId="{0F83C01F-16D3-5443-B176-B805EE9DA48D}" type="presOf" srcId="{3A50F45E-4048-9B44-B17B-56C55DD3B937}" destId="{F31786C3-DB9B-384C-BD84-4C2A5F36AAEB}" srcOrd="0" destOrd="0" presId="urn:microsoft.com/office/officeart/2008/layout/VerticalAccentList"/>
    <dgm:cxn modelId="{98C4BB64-7AB5-6D43-AE3C-3878891D5D94}" srcId="{F6936DC8-A174-A54C-8AB6-D13A19C45BE6}" destId="{91192985-37A8-ED42-B557-BD88D83F12F2}" srcOrd="0" destOrd="0" parTransId="{D7A1567A-4F14-2144-8F6A-D87C31DEAE64}" sibTransId="{BAE0A023-06DF-5548-B5EA-B69E46B22B89}"/>
    <dgm:cxn modelId="{636F91E2-C55C-0140-B7EF-D4FC515D71C2}" type="presParOf" srcId="{F31786C3-DB9B-384C-BD84-4C2A5F36AAEB}" destId="{A5A223CE-1C71-B44B-AEDA-F5323334E00A}" srcOrd="0" destOrd="0" presId="urn:microsoft.com/office/officeart/2008/layout/VerticalAccentList"/>
    <dgm:cxn modelId="{49C2CE5F-E008-A245-8AC6-61BE727D39D4}" type="presParOf" srcId="{A5A223CE-1C71-B44B-AEDA-F5323334E00A}" destId="{A55CE3F5-7468-4744-93A7-E0E7AAE5FF64}" srcOrd="0" destOrd="0" presId="urn:microsoft.com/office/officeart/2008/layout/VerticalAccentList"/>
    <dgm:cxn modelId="{3806BCBF-56C5-8E47-81AD-2FA6ED2BF545}" type="presParOf" srcId="{F31786C3-DB9B-384C-BD84-4C2A5F36AAEB}" destId="{E2817700-04A1-244D-9C94-56D4D5013850}" srcOrd="1" destOrd="0" presId="urn:microsoft.com/office/officeart/2008/layout/VerticalAccentList"/>
    <dgm:cxn modelId="{05F853A0-2248-8C4A-8D27-DC4E1AA05630}" type="presParOf" srcId="{E2817700-04A1-244D-9C94-56D4D5013850}" destId="{7FD651E9-B3FC-9F4F-A24A-05E3EAA5315D}" srcOrd="0" destOrd="0" presId="urn:microsoft.com/office/officeart/2008/layout/VerticalAccentList"/>
    <dgm:cxn modelId="{73BB8056-DABE-394B-B2E9-EE97132E0BBC}" type="presParOf" srcId="{E2817700-04A1-244D-9C94-56D4D5013850}" destId="{809D4458-909A-B54D-8661-0FC806384E4C}" srcOrd="1" destOrd="0" presId="urn:microsoft.com/office/officeart/2008/layout/VerticalAccentList"/>
    <dgm:cxn modelId="{B693ECA2-7DEB-B24C-9BD0-735712C9C5E1}" type="presParOf" srcId="{E2817700-04A1-244D-9C94-56D4D5013850}" destId="{AEA112C3-D13F-154A-8855-003FF81FBA2F}" srcOrd="2" destOrd="0" presId="urn:microsoft.com/office/officeart/2008/layout/VerticalAccentList"/>
    <dgm:cxn modelId="{C2C340D2-F33F-E34F-B0E2-8376365032AB}" type="presParOf" srcId="{E2817700-04A1-244D-9C94-56D4D5013850}" destId="{7C83BE4D-46CF-B946-AD16-9F2F870F5C57}" srcOrd="3" destOrd="0" presId="urn:microsoft.com/office/officeart/2008/layout/VerticalAccentList"/>
    <dgm:cxn modelId="{5000CF92-9536-4F44-982A-FA329694FDD8}" type="presParOf" srcId="{E2817700-04A1-244D-9C94-56D4D5013850}" destId="{CC5A51CF-6198-3643-9C81-0F9B55BB705D}" srcOrd="4" destOrd="0" presId="urn:microsoft.com/office/officeart/2008/layout/VerticalAccentList"/>
    <dgm:cxn modelId="{1B2505DB-9CD6-2E4D-853D-609E844914EE}" type="presParOf" srcId="{E2817700-04A1-244D-9C94-56D4D5013850}" destId="{6D8B1582-93E4-CB49-860A-A7FD9F0AFA16}" srcOrd="5" destOrd="0" presId="urn:microsoft.com/office/officeart/2008/layout/VerticalAccentList"/>
    <dgm:cxn modelId="{80EFB60B-CE7B-4A47-8EDD-133E024DFAE0}" type="presParOf" srcId="{E2817700-04A1-244D-9C94-56D4D5013850}" destId="{B887F728-6653-304A-A7CF-60B0FD188C64}" srcOrd="6" destOrd="0" presId="urn:microsoft.com/office/officeart/2008/layout/VerticalAccentList"/>
    <dgm:cxn modelId="{A400A38B-0BF3-D340-8030-7DCA4F1F58AE}" type="presParOf" srcId="{E2817700-04A1-244D-9C94-56D4D5013850}" destId="{A59AE5B7-67C7-2242-ADE2-EEE5DD4ECD41}" srcOrd="7" destOrd="0" presId="urn:microsoft.com/office/officeart/2008/layout/VerticalAccentList"/>
    <dgm:cxn modelId="{1E80D5C0-2C2E-214D-B7C4-DAA1BB7359CC}" type="presParOf" srcId="{F31786C3-DB9B-384C-BD84-4C2A5F36AAEB}" destId="{E264593B-4E2C-FA4D-92E7-FF4DDB2B5AC2}" srcOrd="2" destOrd="0" presId="urn:microsoft.com/office/officeart/2008/layout/VerticalAccentList"/>
    <dgm:cxn modelId="{893AAC76-8D76-AF42-8606-BAE2C3A357A9}" type="presParOf" srcId="{F31786C3-DB9B-384C-BD84-4C2A5F36AAEB}" destId="{5DC3133C-D0E5-ED4C-A35F-80F023AEC748}" srcOrd="3" destOrd="0" presId="urn:microsoft.com/office/officeart/2008/layout/VerticalAccentList"/>
    <dgm:cxn modelId="{BA3AE7CB-EA93-9148-8A29-52F62DF1F729}" type="presParOf" srcId="{5DC3133C-D0E5-ED4C-A35F-80F023AEC748}" destId="{B860DA1D-0C21-6D4A-B8FC-4ED0C6B533CA}" srcOrd="0" destOrd="0" presId="urn:microsoft.com/office/officeart/2008/layout/VerticalAccentList"/>
    <dgm:cxn modelId="{ED28B3EB-BA99-DE49-A7DF-44ED3741526F}" type="presParOf" srcId="{F31786C3-DB9B-384C-BD84-4C2A5F36AAEB}" destId="{52EEAB6C-14C9-D74D-8D70-8B2575D422ED}" srcOrd="4" destOrd="0" presId="urn:microsoft.com/office/officeart/2008/layout/VerticalAccentList"/>
    <dgm:cxn modelId="{A1273B53-2D88-5D4A-981D-87C0D273D487}" type="presParOf" srcId="{52EEAB6C-14C9-D74D-8D70-8B2575D422ED}" destId="{817E6FB3-055F-CD40-8353-7F3132172653}" srcOrd="0" destOrd="0" presId="urn:microsoft.com/office/officeart/2008/layout/VerticalAccentList"/>
    <dgm:cxn modelId="{36CFF8A2-193F-7A4E-95D4-7F43CE874A3C}" type="presParOf" srcId="{52EEAB6C-14C9-D74D-8D70-8B2575D422ED}" destId="{D951FA4C-FA2A-EA40-B1AD-44D21B221DE9}" srcOrd="1" destOrd="0" presId="urn:microsoft.com/office/officeart/2008/layout/VerticalAccentList"/>
    <dgm:cxn modelId="{3AA8ED26-D588-DD46-9A5F-6C9A57EC5502}" type="presParOf" srcId="{52EEAB6C-14C9-D74D-8D70-8B2575D422ED}" destId="{15DFD6F7-6D24-C947-BAA5-E50DF9C94A0F}" srcOrd="2" destOrd="0" presId="urn:microsoft.com/office/officeart/2008/layout/VerticalAccentList"/>
    <dgm:cxn modelId="{FABD7C9D-42F3-F248-806A-93BCA657CF37}" type="presParOf" srcId="{52EEAB6C-14C9-D74D-8D70-8B2575D422ED}" destId="{996FC37C-3DA6-984F-AF90-EC93EE13318A}" srcOrd="3" destOrd="0" presId="urn:microsoft.com/office/officeart/2008/layout/VerticalAccentList"/>
    <dgm:cxn modelId="{5EBB1DFC-292F-CA42-9586-6ADC7DAD8A50}" type="presParOf" srcId="{52EEAB6C-14C9-D74D-8D70-8B2575D422ED}" destId="{83AF9BFA-6431-7C43-9E91-6FD5315AA83F}" srcOrd="4" destOrd="0" presId="urn:microsoft.com/office/officeart/2008/layout/VerticalAccentList"/>
    <dgm:cxn modelId="{A58B838D-5183-6B40-B505-4B75B24ED0AA}" type="presParOf" srcId="{52EEAB6C-14C9-D74D-8D70-8B2575D422ED}" destId="{8AABAF46-4BA4-2446-A182-BE6562999FAB}" srcOrd="5" destOrd="0" presId="urn:microsoft.com/office/officeart/2008/layout/VerticalAccentList"/>
    <dgm:cxn modelId="{857D65B5-CFB9-1C4E-B9D5-E5E2ABC10BED}" type="presParOf" srcId="{52EEAB6C-14C9-D74D-8D70-8B2575D422ED}" destId="{DEBF5860-4733-4643-9142-D1B3FBCD1F4A}" srcOrd="6" destOrd="0" presId="urn:microsoft.com/office/officeart/2008/layout/VerticalAccentList"/>
    <dgm:cxn modelId="{00F85377-1EC0-1546-AEC8-6A955157F991}" type="presParOf" srcId="{52EEAB6C-14C9-D74D-8D70-8B2575D422ED}" destId="{8DD13E83-4315-D747-8E90-04C0DA23181C}" srcOrd="7"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4588014-E874-F944-ABBF-712F55898D35}" type="doc">
      <dgm:prSet loTypeId="urn:microsoft.com/office/officeart/2005/8/layout/venn1" loCatId="relationship" qsTypeId="urn:microsoft.com/office/officeart/2005/8/quickstyle/3D1" qsCatId="3D" csTypeId="urn:microsoft.com/office/officeart/2005/8/colors/colorful1#5" csCatId="colorful" phldr="1"/>
      <dgm:spPr/>
    </dgm:pt>
    <dgm:pt modelId="{D8B21301-764F-F444-BB88-1D142CAB3E04}">
      <dgm:prSet phldrT="[Text]"/>
      <dgm:spPr/>
      <dgm:t>
        <a:bodyPr/>
        <a:lstStyle/>
        <a:p>
          <a:r>
            <a:rPr lang="en-US" dirty="0" err="1" smtClean="0"/>
            <a:t>Konformitas</a:t>
          </a:r>
          <a:endParaRPr lang="en-US" dirty="0"/>
        </a:p>
      </dgm:t>
    </dgm:pt>
    <dgm:pt modelId="{BCEF2235-B06D-CF4B-92C3-44F389A2AA64}" type="parTrans" cxnId="{998440E1-8E10-D145-B8CA-BC4F1FE015C0}">
      <dgm:prSet/>
      <dgm:spPr/>
      <dgm:t>
        <a:bodyPr/>
        <a:lstStyle/>
        <a:p>
          <a:endParaRPr lang="en-US"/>
        </a:p>
      </dgm:t>
    </dgm:pt>
    <dgm:pt modelId="{A41E98D8-BA08-4F46-A069-95774FD76661}" type="sibTrans" cxnId="{998440E1-8E10-D145-B8CA-BC4F1FE015C0}">
      <dgm:prSet/>
      <dgm:spPr/>
      <dgm:t>
        <a:bodyPr/>
        <a:lstStyle/>
        <a:p>
          <a:endParaRPr lang="en-US"/>
        </a:p>
      </dgm:t>
    </dgm:pt>
    <dgm:pt modelId="{3B88C806-56B5-CD47-9143-288034170785}">
      <dgm:prSet phldrT="[Text]"/>
      <dgm:spPr/>
      <dgm:t>
        <a:bodyPr/>
        <a:lstStyle/>
        <a:p>
          <a:r>
            <a:rPr lang="en-US" dirty="0" err="1" smtClean="0"/>
            <a:t>Fasilitasi</a:t>
          </a:r>
          <a:r>
            <a:rPr lang="en-US" dirty="0" smtClean="0"/>
            <a:t> </a:t>
          </a:r>
          <a:r>
            <a:rPr lang="en-US" dirty="0" err="1" smtClean="0"/>
            <a:t>Sosial</a:t>
          </a:r>
          <a:endParaRPr lang="en-US" dirty="0"/>
        </a:p>
      </dgm:t>
    </dgm:pt>
    <dgm:pt modelId="{86E3C825-F2CF-3C40-B266-F248435770BA}" type="parTrans" cxnId="{FE6B1F87-E183-614E-81B5-718806E6FD83}">
      <dgm:prSet/>
      <dgm:spPr/>
      <dgm:t>
        <a:bodyPr/>
        <a:lstStyle/>
        <a:p>
          <a:endParaRPr lang="en-US"/>
        </a:p>
      </dgm:t>
    </dgm:pt>
    <dgm:pt modelId="{5A62BBBE-0237-6849-8560-6E39F8E4FAD2}" type="sibTrans" cxnId="{FE6B1F87-E183-614E-81B5-718806E6FD83}">
      <dgm:prSet/>
      <dgm:spPr/>
      <dgm:t>
        <a:bodyPr/>
        <a:lstStyle/>
        <a:p>
          <a:endParaRPr lang="en-US"/>
        </a:p>
      </dgm:t>
    </dgm:pt>
    <dgm:pt modelId="{B668CDD0-5097-E347-B982-89399E037A78}">
      <dgm:prSet phldrT="[Text]"/>
      <dgm:spPr/>
      <dgm:t>
        <a:bodyPr/>
        <a:lstStyle/>
        <a:p>
          <a:r>
            <a:rPr lang="en-US" dirty="0" err="1" smtClean="0"/>
            <a:t>Polarisasi</a:t>
          </a:r>
          <a:endParaRPr lang="en-US" dirty="0"/>
        </a:p>
      </dgm:t>
    </dgm:pt>
    <dgm:pt modelId="{018721DD-C0CA-7345-837E-FC1B627D7EEF}" type="parTrans" cxnId="{0027C3B0-7EF5-C049-AE78-B517945C271E}">
      <dgm:prSet/>
      <dgm:spPr/>
      <dgm:t>
        <a:bodyPr/>
        <a:lstStyle/>
        <a:p>
          <a:endParaRPr lang="en-US"/>
        </a:p>
      </dgm:t>
    </dgm:pt>
    <dgm:pt modelId="{2F49D0AD-1520-924F-9BA1-9992A950F9BA}" type="sibTrans" cxnId="{0027C3B0-7EF5-C049-AE78-B517945C271E}">
      <dgm:prSet/>
      <dgm:spPr/>
      <dgm:t>
        <a:bodyPr/>
        <a:lstStyle/>
        <a:p>
          <a:endParaRPr lang="en-US"/>
        </a:p>
      </dgm:t>
    </dgm:pt>
    <dgm:pt modelId="{D899B89E-7BD0-6548-BD61-F2388CFB207E}" type="pres">
      <dgm:prSet presAssocID="{94588014-E874-F944-ABBF-712F55898D35}" presName="compositeShape" presStyleCnt="0">
        <dgm:presLayoutVars>
          <dgm:chMax val="7"/>
          <dgm:dir/>
          <dgm:resizeHandles val="exact"/>
        </dgm:presLayoutVars>
      </dgm:prSet>
      <dgm:spPr/>
    </dgm:pt>
    <dgm:pt modelId="{03597848-20BC-F84E-B554-3AB9489C6B1A}" type="pres">
      <dgm:prSet presAssocID="{D8B21301-764F-F444-BB88-1D142CAB3E04}" presName="circ1" presStyleLbl="vennNode1" presStyleIdx="0" presStyleCnt="3"/>
      <dgm:spPr/>
      <dgm:t>
        <a:bodyPr/>
        <a:lstStyle/>
        <a:p>
          <a:endParaRPr lang="en-US"/>
        </a:p>
      </dgm:t>
    </dgm:pt>
    <dgm:pt modelId="{D28819D3-A4E7-DD47-B756-EFFF5AD5F50B}" type="pres">
      <dgm:prSet presAssocID="{D8B21301-764F-F444-BB88-1D142CAB3E04}" presName="circ1Tx" presStyleLbl="revTx" presStyleIdx="0" presStyleCnt="0">
        <dgm:presLayoutVars>
          <dgm:chMax val="0"/>
          <dgm:chPref val="0"/>
          <dgm:bulletEnabled val="1"/>
        </dgm:presLayoutVars>
      </dgm:prSet>
      <dgm:spPr/>
      <dgm:t>
        <a:bodyPr/>
        <a:lstStyle/>
        <a:p>
          <a:endParaRPr lang="en-US"/>
        </a:p>
      </dgm:t>
    </dgm:pt>
    <dgm:pt modelId="{58CB1126-7970-5941-ABEE-138E9867EFDD}" type="pres">
      <dgm:prSet presAssocID="{3B88C806-56B5-CD47-9143-288034170785}" presName="circ2" presStyleLbl="vennNode1" presStyleIdx="1" presStyleCnt="3"/>
      <dgm:spPr/>
      <dgm:t>
        <a:bodyPr/>
        <a:lstStyle/>
        <a:p>
          <a:endParaRPr lang="en-US"/>
        </a:p>
      </dgm:t>
    </dgm:pt>
    <dgm:pt modelId="{926FD370-3580-8B44-ADCE-B45C8E3EDA50}" type="pres">
      <dgm:prSet presAssocID="{3B88C806-56B5-CD47-9143-288034170785}" presName="circ2Tx" presStyleLbl="revTx" presStyleIdx="0" presStyleCnt="0">
        <dgm:presLayoutVars>
          <dgm:chMax val="0"/>
          <dgm:chPref val="0"/>
          <dgm:bulletEnabled val="1"/>
        </dgm:presLayoutVars>
      </dgm:prSet>
      <dgm:spPr/>
      <dgm:t>
        <a:bodyPr/>
        <a:lstStyle/>
        <a:p>
          <a:endParaRPr lang="en-US"/>
        </a:p>
      </dgm:t>
    </dgm:pt>
    <dgm:pt modelId="{905E17D6-9906-8640-9D04-39DD6672FA0D}" type="pres">
      <dgm:prSet presAssocID="{B668CDD0-5097-E347-B982-89399E037A78}" presName="circ3" presStyleLbl="vennNode1" presStyleIdx="2" presStyleCnt="3"/>
      <dgm:spPr/>
      <dgm:t>
        <a:bodyPr/>
        <a:lstStyle/>
        <a:p>
          <a:endParaRPr lang="en-US"/>
        </a:p>
      </dgm:t>
    </dgm:pt>
    <dgm:pt modelId="{FF5D163F-CB75-1240-ABB8-DE93C9E8BA61}" type="pres">
      <dgm:prSet presAssocID="{B668CDD0-5097-E347-B982-89399E037A78}" presName="circ3Tx" presStyleLbl="revTx" presStyleIdx="0" presStyleCnt="0">
        <dgm:presLayoutVars>
          <dgm:chMax val="0"/>
          <dgm:chPref val="0"/>
          <dgm:bulletEnabled val="1"/>
        </dgm:presLayoutVars>
      </dgm:prSet>
      <dgm:spPr/>
      <dgm:t>
        <a:bodyPr/>
        <a:lstStyle/>
        <a:p>
          <a:endParaRPr lang="en-US"/>
        </a:p>
      </dgm:t>
    </dgm:pt>
  </dgm:ptLst>
  <dgm:cxnLst>
    <dgm:cxn modelId="{998440E1-8E10-D145-B8CA-BC4F1FE015C0}" srcId="{94588014-E874-F944-ABBF-712F55898D35}" destId="{D8B21301-764F-F444-BB88-1D142CAB3E04}" srcOrd="0" destOrd="0" parTransId="{BCEF2235-B06D-CF4B-92C3-44F389A2AA64}" sibTransId="{A41E98D8-BA08-4F46-A069-95774FD76661}"/>
    <dgm:cxn modelId="{922C81C1-266A-6644-A722-1D4CFD87D200}" type="presOf" srcId="{94588014-E874-F944-ABBF-712F55898D35}" destId="{D899B89E-7BD0-6548-BD61-F2388CFB207E}" srcOrd="0" destOrd="0" presId="urn:microsoft.com/office/officeart/2005/8/layout/venn1"/>
    <dgm:cxn modelId="{3132E7AE-DAE3-4F48-B63B-05390E2757FA}" type="presOf" srcId="{B668CDD0-5097-E347-B982-89399E037A78}" destId="{FF5D163F-CB75-1240-ABB8-DE93C9E8BA61}" srcOrd="1" destOrd="0" presId="urn:microsoft.com/office/officeart/2005/8/layout/venn1"/>
    <dgm:cxn modelId="{0027C3B0-7EF5-C049-AE78-B517945C271E}" srcId="{94588014-E874-F944-ABBF-712F55898D35}" destId="{B668CDD0-5097-E347-B982-89399E037A78}" srcOrd="2" destOrd="0" parTransId="{018721DD-C0CA-7345-837E-FC1B627D7EEF}" sibTransId="{2F49D0AD-1520-924F-9BA1-9992A950F9BA}"/>
    <dgm:cxn modelId="{22DC1ED1-A384-FE4D-BA80-4207455C8DBD}" type="presOf" srcId="{B668CDD0-5097-E347-B982-89399E037A78}" destId="{905E17D6-9906-8640-9D04-39DD6672FA0D}" srcOrd="0" destOrd="0" presId="urn:microsoft.com/office/officeart/2005/8/layout/venn1"/>
    <dgm:cxn modelId="{1F259D38-DC1F-9A41-96BD-950AD6881DF9}" type="presOf" srcId="{D8B21301-764F-F444-BB88-1D142CAB3E04}" destId="{03597848-20BC-F84E-B554-3AB9489C6B1A}" srcOrd="0" destOrd="0" presId="urn:microsoft.com/office/officeart/2005/8/layout/venn1"/>
    <dgm:cxn modelId="{35ACD878-9524-E44C-9CB1-3C6C8AF9322F}" type="presOf" srcId="{D8B21301-764F-F444-BB88-1D142CAB3E04}" destId="{D28819D3-A4E7-DD47-B756-EFFF5AD5F50B}" srcOrd="1" destOrd="0" presId="urn:microsoft.com/office/officeart/2005/8/layout/venn1"/>
    <dgm:cxn modelId="{FE6B1F87-E183-614E-81B5-718806E6FD83}" srcId="{94588014-E874-F944-ABBF-712F55898D35}" destId="{3B88C806-56B5-CD47-9143-288034170785}" srcOrd="1" destOrd="0" parTransId="{86E3C825-F2CF-3C40-B266-F248435770BA}" sibTransId="{5A62BBBE-0237-6849-8560-6E39F8E4FAD2}"/>
    <dgm:cxn modelId="{417C2AF2-83C3-564E-80B2-B467F2082EFC}" type="presOf" srcId="{3B88C806-56B5-CD47-9143-288034170785}" destId="{58CB1126-7970-5941-ABEE-138E9867EFDD}" srcOrd="0" destOrd="0" presId="urn:microsoft.com/office/officeart/2005/8/layout/venn1"/>
    <dgm:cxn modelId="{C67A695E-254A-3949-B33A-25C7451B01AE}" type="presOf" srcId="{3B88C806-56B5-CD47-9143-288034170785}" destId="{926FD370-3580-8B44-ADCE-B45C8E3EDA50}" srcOrd="1" destOrd="0" presId="urn:microsoft.com/office/officeart/2005/8/layout/venn1"/>
    <dgm:cxn modelId="{A673E07C-3C4B-7142-9FF9-68C9E3518DF9}" type="presParOf" srcId="{D899B89E-7BD0-6548-BD61-F2388CFB207E}" destId="{03597848-20BC-F84E-B554-3AB9489C6B1A}" srcOrd="0" destOrd="0" presId="urn:microsoft.com/office/officeart/2005/8/layout/venn1"/>
    <dgm:cxn modelId="{2593D635-6DEF-B64A-98B9-5C43A7170869}" type="presParOf" srcId="{D899B89E-7BD0-6548-BD61-F2388CFB207E}" destId="{D28819D3-A4E7-DD47-B756-EFFF5AD5F50B}" srcOrd="1" destOrd="0" presId="urn:microsoft.com/office/officeart/2005/8/layout/venn1"/>
    <dgm:cxn modelId="{F08975C0-740F-1D4A-993D-637057F76181}" type="presParOf" srcId="{D899B89E-7BD0-6548-BD61-F2388CFB207E}" destId="{58CB1126-7970-5941-ABEE-138E9867EFDD}" srcOrd="2" destOrd="0" presId="urn:microsoft.com/office/officeart/2005/8/layout/venn1"/>
    <dgm:cxn modelId="{C23D7B58-EDDE-664D-AC0D-5E17FC97FEB6}" type="presParOf" srcId="{D899B89E-7BD0-6548-BD61-F2388CFB207E}" destId="{926FD370-3580-8B44-ADCE-B45C8E3EDA50}" srcOrd="3" destOrd="0" presId="urn:microsoft.com/office/officeart/2005/8/layout/venn1"/>
    <dgm:cxn modelId="{E11003DC-3B69-614A-BD83-29CC771C319D}" type="presParOf" srcId="{D899B89E-7BD0-6548-BD61-F2388CFB207E}" destId="{905E17D6-9906-8640-9D04-39DD6672FA0D}" srcOrd="4" destOrd="0" presId="urn:microsoft.com/office/officeart/2005/8/layout/venn1"/>
    <dgm:cxn modelId="{37FE5839-8E0D-E542-9B8D-EDF2385E0C32}" type="presParOf" srcId="{D899B89E-7BD0-6548-BD61-F2388CFB207E}" destId="{FF5D163F-CB75-1240-ABB8-DE93C9E8BA61}"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CC33071-F28A-044D-A414-63C41D01A69F}" type="doc">
      <dgm:prSet loTypeId="urn:microsoft.com/office/officeart/2005/8/layout/venn3" loCatId="relationship" qsTypeId="urn:microsoft.com/office/officeart/2005/8/quickstyle/3D5" qsCatId="3D" csTypeId="urn:microsoft.com/office/officeart/2005/8/colors/colorful1#6" csCatId="colorful" phldr="1"/>
      <dgm:spPr/>
      <dgm:t>
        <a:bodyPr/>
        <a:lstStyle/>
        <a:p>
          <a:endParaRPr lang="en-US"/>
        </a:p>
      </dgm:t>
    </dgm:pt>
    <dgm:pt modelId="{EE1A1480-A5C6-4B42-A9BE-4F819A998248}">
      <dgm:prSet phldrT="[Text]"/>
      <dgm:spPr/>
      <dgm:t>
        <a:bodyPr/>
        <a:lstStyle/>
        <a:p>
          <a:r>
            <a:rPr lang="en-US" dirty="0" err="1" smtClean="0"/>
            <a:t>Ukuran</a:t>
          </a:r>
          <a:r>
            <a:rPr lang="en-US" dirty="0" smtClean="0"/>
            <a:t> Kelompok</a:t>
          </a:r>
          <a:endParaRPr lang="en-US" dirty="0"/>
        </a:p>
      </dgm:t>
    </dgm:pt>
    <dgm:pt modelId="{E77CBF40-1DDA-094A-BFE8-F65656CCDD27}" type="parTrans" cxnId="{22FDA442-1160-3C4F-9810-6B84803C450F}">
      <dgm:prSet/>
      <dgm:spPr/>
      <dgm:t>
        <a:bodyPr/>
        <a:lstStyle/>
        <a:p>
          <a:endParaRPr lang="en-US"/>
        </a:p>
      </dgm:t>
    </dgm:pt>
    <dgm:pt modelId="{6DE5BADD-8C16-CD4D-8DD1-3AD081A12CB6}" type="sibTrans" cxnId="{22FDA442-1160-3C4F-9810-6B84803C450F}">
      <dgm:prSet/>
      <dgm:spPr/>
      <dgm:t>
        <a:bodyPr/>
        <a:lstStyle/>
        <a:p>
          <a:endParaRPr lang="en-US"/>
        </a:p>
      </dgm:t>
    </dgm:pt>
    <dgm:pt modelId="{F474D49E-335F-DF48-80CB-827883FC9736}">
      <dgm:prSet phldrT="[Text]"/>
      <dgm:spPr/>
      <dgm:t>
        <a:bodyPr/>
        <a:lstStyle/>
        <a:p>
          <a:r>
            <a:rPr lang="en-US" dirty="0" err="1" smtClean="0"/>
            <a:t>Jaringan</a:t>
          </a:r>
          <a:r>
            <a:rPr lang="en-US" dirty="0" smtClean="0"/>
            <a:t> </a:t>
          </a:r>
          <a:r>
            <a:rPr lang="en-US" dirty="0" err="1" smtClean="0"/>
            <a:t>Komunikasi</a:t>
          </a:r>
          <a:endParaRPr lang="en-US" dirty="0"/>
        </a:p>
      </dgm:t>
    </dgm:pt>
    <dgm:pt modelId="{55AD09CC-0E0D-D645-8429-94E47DD66CB6}" type="parTrans" cxnId="{D2349C07-7F75-FC4E-AF4A-66445BB0F231}">
      <dgm:prSet/>
      <dgm:spPr/>
      <dgm:t>
        <a:bodyPr/>
        <a:lstStyle/>
        <a:p>
          <a:endParaRPr lang="en-US"/>
        </a:p>
      </dgm:t>
    </dgm:pt>
    <dgm:pt modelId="{26D76514-CA31-2C44-AF8E-F0BE01FFCE6C}" type="sibTrans" cxnId="{D2349C07-7F75-FC4E-AF4A-66445BB0F231}">
      <dgm:prSet/>
      <dgm:spPr/>
      <dgm:t>
        <a:bodyPr/>
        <a:lstStyle/>
        <a:p>
          <a:endParaRPr lang="en-US"/>
        </a:p>
      </dgm:t>
    </dgm:pt>
    <dgm:pt modelId="{62A933AB-EDA9-B245-A402-0ABC4F4702D6}">
      <dgm:prSet phldrT="[Text]"/>
      <dgm:spPr/>
      <dgm:t>
        <a:bodyPr/>
        <a:lstStyle/>
        <a:p>
          <a:r>
            <a:rPr lang="en-US" dirty="0" err="1" smtClean="0"/>
            <a:t>Kohesi</a:t>
          </a:r>
          <a:r>
            <a:rPr lang="en-US" dirty="0" smtClean="0"/>
            <a:t> Kelompok</a:t>
          </a:r>
          <a:endParaRPr lang="en-US" dirty="0"/>
        </a:p>
      </dgm:t>
    </dgm:pt>
    <dgm:pt modelId="{115E6CEE-4283-0A40-AC44-6729526E21EA}" type="parTrans" cxnId="{EB8EB7BB-1073-CA42-8F08-AE1C7063E5E8}">
      <dgm:prSet/>
      <dgm:spPr/>
      <dgm:t>
        <a:bodyPr/>
        <a:lstStyle/>
        <a:p>
          <a:endParaRPr lang="en-US"/>
        </a:p>
      </dgm:t>
    </dgm:pt>
    <dgm:pt modelId="{A62DB72D-1389-7245-9670-0B5C9CCEC69F}" type="sibTrans" cxnId="{EB8EB7BB-1073-CA42-8F08-AE1C7063E5E8}">
      <dgm:prSet/>
      <dgm:spPr/>
      <dgm:t>
        <a:bodyPr/>
        <a:lstStyle/>
        <a:p>
          <a:endParaRPr lang="en-US"/>
        </a:p>
      </dgm:t>
    </dgm:pt>
    <dgm:pt modelId="{08781A47-564C-494B-B5B3-3002F35DC2F6}">
      <dgm:prSet phldrT="[Text]"/>
      <dgm:spPr/>
      <dgm:t>
        <a:bodyPr/>
        <a:lstStyle/>
        <a:p>
          <a:r>
            <a:rPr lang="en-US" dirty="0" err="1" smtClean="0"/>
            <a:t>Kepemimpinan</a:t>
          </a:r>
          <a:endParaRPr lang="en-US" dirty="0"/>
        </a:p>
      </dgm:t>
    </dgm:pt>
    <dgm:pt modelId="{57F8CBAB-2C57-8741-B3B8-604EECCB9B1C}" type="parTrans" cxnId="{B0704FFF-64BD-AE40-9B81-D62DD1199BD8}">
      <dgm:prSet/>
      <dgm:spPr/>
      <dgm:t>
        <a:bodyPr/>
        <a:lstStyle/>
        <a:p>
          <a:endParaRPr lang="en-US"/>
        </a:p>
      </dgm:t>
    </dgm:pt>
    <dgm:pt modelId="{716B3611-9A7A-454B-99D8-D1CE5A9298E8}" type="sibTrans" cxnId="{B0704FFF-64BD-AE40-9B81-D62DD1199BD8}">
      <dgm:prSet/>
      <dgm:spPr/>
      <dgm:t>
        <a:bodyPr/>
        <a:lstStyle/>
        <a:p>
          <a:endParaRPr lang="en-US"/>
        </a:p>
      </dgm:t>
    </dgm:pt>
    <dgm:pt modelId="{2FD434DD-6366-7D4D-BD8B-13634A50C658}" type="pres">
      <dgm:prSet presAssocID="{9CC33071-F28A-044D-A414-63C41D01A69F}" presName="Name0" presStyleCnt="0">
        <dgm:presLayoutVars>
          <dgm:dir/>
          <dgm:resizeHandles val="exact"/>
        </dgm:presLayoutVars>
      </dgm:prSet>
      <dgm:spPr/>
      <dgm:t>
        <a:bodyPr/>
        <a:lstStyle/>
        <a:p>
          <a:endParaRPr lang="en-US"/>
        </a:p>
      </dgm:t>
    </dgm:pt>
    <dgm:pt modelId="{EE481D0B-3217-884A-89BA-5AD586A13102}" type="pres">
      <dgm:prSet presAssocID="{EE1A1480-A5C6-4B42-A9BE-4F819A998248}" presName="Name5" presStyleLbl="vennNode1" presStyleIdx="0" presStyleCnt="4">
        <dgm:presLayoutVars>
          <dgm:bulletEnabled val="1"/>
        </dgm:presLayoutVars>
      </dgm:prSet>
      <dgm:spPr/>
      <dgm:t>
        <a:bodyPr/>
        <a:lstStyle/>
        <a:p>
          <a:endParaRPr lang="en-US"/>
        </a:p>
      </dgm:t>
    </dgm:pt>
    <dgm:pt modelId="{0A3FDD38-51C9-4044-95DD-645437CE16AE}" type="pres">
      <dgm:prSet presAssocID="{6DE5BADD-8C16-CD4D-8DD1-3AD081A12CB6}" presName="space" presStyleCnt="0"/>
      <dgm:spPr/>
    </dgm:pt>
    <dgm:pt modelId="{FD49F869-C3AB-B64A-ACB6-A1578C39341C}" type="pres">
      <dgm:prSet presAssocID="{F474D49E-335F-DF48-80CB-827883FC9736}" presName="Name5" presStyleLbl="vennNode1" presStyleIdx="1" presStyleCnt="4">
        <dgm:presLayoutVars>
          <dgm:bulletEnabled val="1"/>
        </dgm:presLayoutVars>
      </dgm:prSet>
      <dgm:spPr/>
      <dgm:t>
        <a:bodyPr/>
        <a:lstStyle/>
        <a:p>
          <a:endParaRPr lang="en-US"/>
        </a:p>
      </dgm:t>
    </dgm:pt>
    <dgm:pt modelId="{2198B42F-4BBC-794B-B262-90AB8581427D}" type="pres">
      <dgm:prSet presAssocID="{26D76514-CA31-2C44-AF8E-F0BE01FFCE6C}" presName="space" presStyleCnt="0"/>
      <dgm:spPr/>
    </dgm:pt>
    <dgm:pt modelId="{219379A6-9421-6E4D-96B3-8EC047054A12}" type="pres">
      <dgm:prSet presAssocID="{62A933AB-EDA9-B245-A402-0ABC4F4702D6}" presName="Name5" presStyleLbl="vennNode1" presStyleIdx="2" presStyleCnt="4">
        <dgm:presLayoutVars>
          <dgm:bulletEnabled val="1"/>
        </dgm:presLayoutVars>
      </dgm:prSet>
      <dgm:spPr/>
      <dgm:t>
        <a:bodyPr/>
        <a:lstStyle/>
        <a:p>
          <a:endParaRPr lang="en-US"/>
        </a:p>
      </dgm:t>
    </dgm:pt>
    <dgm:pt modelId="{F93EF98A-D025-6D46-A857-56DBF9E8AA6C}" type="pres">
      <dgm:prSet presAssocID="{A62DB72D-1389-7245-9670-0B5C9CCEC69F}" presName="space" presStyleCnt="0"/>
      <dgm:spPr/>
    </dgm:pt>
    <dgm:pt modelId="{556B8378-5295-7446-90A8-679FD8679235}" type="pres">
      <dgm:prSet presAssocID="{08781A47-564C-494B-B5B3-3002F35DC2F6}" presName="Name5" presStyleLbl="vennNode1" presStyleIdx="3" presStyleCnt="4">
        <dgm:presLayoutVars>
          <dgm:bulletEnabled val="1"/>
        </dgm:presLayoutVars>
      </dgm:prSet>
      <dgm:spPr/>
      <dgm:t>
        <a:bodyPr/>
        <a:lstStyle/>
        <a:p>
          <a:endParaRPr lang="en-US"/>
        </a:p>
      </dgm:t>
    </dgm:pt>
  </dgm:ptLst>
  <dgm:cxnLst>
    <dgm:cxn modelId="{22FDA442-1160-3C4F-9810-6B84803C450F}" srcId="{9CC33071-F28A-044D-A414-63C41D01A69F}" destId="{EE1A1480-A5C6-4B42-A9BE-4F819A998248}" srcOrd="0" destOrd="0" parTransId="{E77CBF40-1DDA-094A-BFE8-F65656CCDD27}" sibTransId="{6DE5BADD-8C16-CD4D-8DD1-3AD081A12CB6}"/>
    <dgm:cxn modelId="{83B41E07-5BDE-BC49-8387-19EDB26E226E}" type="presOf" srcId="{EE1A1480-A5C6-4B42-A9BE-4F819A998248}" destId="{EE481D0B-3217-884A-89BA-5AD586A13102}" srcOrd="0" destOrd="0" presId="urn:microsoft.com/office/officeart/2005/8/layout/venn3"/>
    <dgm:cxn modelId="{26811EF7-A4C8-6148-B455-A37EBA1228D7}" type="presOf" srcId="{62A933AB-EDA9-B245-A402-0ABC4F4702D6}" destId="{219379A6-9421-6E4D-96B3-8EC047054A12}" srcOrd="0" destOrd="0" presId="urn:microsoft.com/office/officeart/2005/8/layout/venn3"/>
    <dgm:cxn modelId="{EB8EB7BB-1073-CA42-8F08-AE1C7063E5E8}" srcId="{9CC33071-F28A-044D-A414-63C41D01A69F}" destId="{62A933AB-EDA9-B245-A402-0ABC4F4702D6}" srcOrd="2" destOrd="0" parTransId="{115E6CEE-4283-0A40-AC44-6729526E21EA}" sibTransId="{A62DB72D-1389-7245-9670-0B5C9CCEC69F}"/>
    <dgm:cxn modelId="{A5C12F8C-5EB2-7E4A-A0FA-91769F9EA721}" type="presOf" srcId="{9CC33071-F28A-044D-A414-63C41D01A69F}" destId="{2FD434DD-6366-7D4D-BD8B-13634A50C658}" srcOrd="0" destOrd="0" presId="urn:microsoft.com/office/officeart/2005/8/layout/venn3"/>
    <dgm:cxn modelId="{9FDFBF35-B308-3B43-A806-8577C12FDDEA}" type="presOf" srcId="{F474D49E-335F-DF48-80CB-827883FC9736}" destId="{FD49F869-C3AB-B64A-ACB6-A1578C39341C}" srcOrd="0" destOrd="0" presId="urn:microsoft.com/office/officeart/2005/8/layout/venn3"/>
    <dgm:cxn modelId="{D2349C07-7F75-FC4E-AF4A-66445BB0F231}" srcId="{9CC33071-F28A-044D-A414-63C41D01A69F}" destId="{F474D49E-335F-DF48-80CB-827883FC9736}" srcOrd="1" destOrd="0" parTransId="{55AD09CC-0E0D-D645-8429-94E47DD66CB6}" sibTransId="{26D76514-CA31-2C44-AF8E-F0BE01FFCE6C}"/>
    <dgm:cxn modelId="{B0704FFF-64BD-AE40-9B81-D62DD1199BD8}" srcId="{9CC33071-F28A-044D-A414-63C41D01A69F}" destId="{08781A47-564C-494B-B5B3-3002F35DC2F6}" srcOrd="3" destOrd="0" parTransId="{57F8CBAB-2C57-8741-B3B8-604EECCB9B1C}" sibTransId="{716B3611-9A7A-454B-99D8-D1CE5A9298E8}"/>
    <dgm:cxn modelId="{93ABE8E0-1F23-7648-B796-BD9093D09508}" type="presOf" srcId="{08781A47-564C-494B-B5B3-3002F35DC2F6}" destId="{556B8378-5295-7446-90A8-679FD8679235}" srcOrd="0" destOrd="0" presId="urn:microsoft.com/office/officeart/2005/8/layout/venn3"/>
    <dgm:cxn modelId="{A28E2038-C408-4747-82C7-BDCA284786F6}" type="presParOf" srcId="{2FD434DD-6366-7D4D-BD8B-13634A50C658}" destId="{EE481D0B-3217-884A-89BA-5AD586A13102}" srcOrd="0" destOrd="0" presId="urn:microsoft.com/office/officeart/2005/8/layout/venn3"/>
    <dgm:cxn modelId="{A8DA0272-C2E7-9543-A393-4C72CA96FF4E}" type="presParOf" srcId="{2FD434DD-6366-7D4D-BD8B-13634A50C658}" destId="{0A3FDD38-51C9-4044-95DD-645437CE16AE}" srcOrd="1" destOrd="0" presId="urn:microsoft.com/office/officeart/2005/8/layout/venn3"/>
    <dgm:cxn modelId="{B8D9A8DB-3A7B-964A-8802-A8A81269D289}" type="presParOf" srcId="{2FD434DD-6366-7D4D-BD8B-13634A50C658}" destId="{FD49F869-C3AB-B64A-ACB6-A1578C39341C}" srcOrd="2" destOrd="0" presId="urn:microsoft.com/office/officeart/2005/8/layout/venn3"/>
    <dgm:cxn modelId="{8D917EF2-D14E-114E-A79C-D2FF086934FC}" type="presParOf" srcId="{2FD434DD-6366-7D4D-BD8B-13634A50C658}" destId="{2198B42F-4BBC-794B-B262-90AB8581427D}" srcOrd="3" destOrd="0" presId="urn:microsoft.com/office/officeart/2005/8/layout/venn3"/>
    <dgm:cxn modelId="{3543F5D4-E7CC-3746-921F-FC92EAFDC4A4}" type="presParOf" srcId="{2FD434DD-6366-7D4D-BD8B-13634A50C658}" destId="{219379A6-9421-6E4D-96B3-8EC047054A12}" srcOrd="4" destOrd="0" presId="urn:microsoft.com/office/officeart/2005/8/layout/venn3"/>
    <dgm:cxn modelId="{810BBCEF-19B9-F94F-9D89-EE2E2F94D008}" type="presParOf" srcId="{2FD434DD-6366-7D4D-BD8B-13634A50C658}" destId="{F93EF98A-D025-6D46-A857-56DBF9E8AA6C}" srcOrd="5" destOrd="0" presId="urn:microsoft.com/office/officeart/2005/8/layout/venn3"/>
    <dgm:cxn modelId="{5E11162E-EC61-A043-8706-54D41087C381}" type="presParOf" srcId="{2FD434DD-6366-7D4D-BD8B-13634A50C658}" destId="{556B8378-5295-7446-90A8-679FD8679235}" srcOrd="6"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42FF9FC-E0E6-6C4D-BD47-7D8DF4295B0C}" type="doc">
      <dgm:prSet loTypeId="urn:microsoft.com/office/officeart/2005/8/layout/venn3" loCatId="relationship" qsTypeId="urn:microsoft.com/office/officeart/2005/8/quickstyle/3D1" qsCatId="3D" csTypeId="urn:microsoft.com/office/officeart/2005/8/colors/colorful1#7" csCatId="colorful" phldr="1"/>
      <dgm:spPr/>
      <dgm:t>
        <a:bodyPr/>
        <a:lstStyle/>
        <a:p>
          <a:endParaRPr lang="en-US"/>
        </a:p>
      </dgm:t>
    </dgm:pt>
    <dgm:pt modelId="{F8102AF1-BB20-9547-991D-DB8EB5092287}">
      <dgm:prSet phldrT="[Text]"/>
      <dgm:spPr/>
      <dgm:t>
        <a:bodyPr/>
        <a:lstStyle/>
        <a:p>
          <a:r>
            <a:rPr lang="en-US" dirty="0" smtClean="0"/>
            <a:t>Kebutuhan Interpersonal</a:t>
          </a:r>
          <a:endParaRPr lang="en-US" dirty="0"/>
        </a:p>
      </dgm:t>
    </dgm:pt>
    <dgm:pt modelId="{75456067-E9F5-1446-941D-22C87321B53E}" type="parTrans" cxnId="{3F4F20F7-9C90-7841-A7AB-8657DE639C33}">
      <dgm:prSet/>
      <dgm:spPr/>
      <dgm:t>
        <a:bodyPr/>
        <a:lstStyle/>
        <a:p>
          <a:endParaRPr lang="en-US"/>
        </a:p>
      </dgm:t>
    </dgm:pt>
    <dgm:pt modelId="{C91E3C4B-6CDB-F648-BAB8-3667348BFC4E}" type="sibTrans" cxnId="{3F4F20F7-9C90-7841-A7AB-8657DE639C33}">
      <dgm:prSet/>
      <dgm:spPr/>
      <dgm:t>
        <a:bodyPr/>
        <a:lstStyle/>
        <a:p>
          <a:endParaRPr lang="en-US"/>
        </a:p>
      </dgm:t>
    </dgm:pt>
    <dgm:pt modelId="{F50D2A3B-AFA5-7F4B-B8E4-AB91AAE32395}">
      <dgm:prSet phldrT="[Text]"/>
      <dgm:spPr/>
      <dgm:t>
        <a:bodyPr/>
        <a:lstStyle/>
        <a:p>
          <a:r>
            <a:rPr lang="en-US" dirty="0" err="1" smtClean="0"/>
            <a:t>Tindak</a:t>
          </a:r>
          <a:r>
            <a:rPr lang="en-US" dirty="0" smtClean="0"/>
            <a:t> </a:t>
          </a:r>
          <a:r>
            <a:rPr lang="en-US" dirty="0" err="1" smtClean="0"/>
            <a:t>Komunikasi</a:t>
          </a:r>
          <a:endParaRPr lang="en-US" dirty="0"/>
        </a:p>
      </dgm:t>
    </dgm:pt>
    <dgm:pt modelId="{22BC483F-61B2-404C-8F4D-2822FB76A91C}" type="parTrans" cxnId="{C7E4FDC5-0AAC-DC45-AD5D-C0B3C4118E5B}">
      <dgm:prSet/>
      <dgm:spPr/>
      <dgm:t>
        <a:bodyPr/>
        <a:lstStyle/>
        <a:p>
          <a:endParaRPr lang="en-US"/>
        </a:p>
      </dgm:t>
    </dgm:pt>
    <dgm:pt modelId="{CA4F0BFF-C076-2A4F-A6DA-C8D0D98586C0}" type="sibTrans" cxnId="{C7E4FDC5-0AAC-DC45-AD5D-C0B3C4118E5B}">
      <dgm:prSet/>
      <dgm:spPr/>
      <dgm:t>
        <a:bodyPr/>
        <a:lstStyle/>
        <a:p>
          <a:endParaRPr lang="en-US"/>
        </a:p>
      </dgm:t>
    </dgm:pt>
    <dgm:pt modelId="{CE24A35D-38B3-7948-BF9E-ABA7C5E5F197}">
      <dgm:prSet phldrT="[Text]"/>
      <dgm:spPr/>
      <dgm:t>
        <a:bodyPr/>
        <a:lstStyle/>
        <a:p>
          <a:r>
            <a:rPr lang="en-US" dirty="0" err="1" smtClean="0"/>
            <a:t>Peranan</a:t>
          </a:r>
          <a:endParaRPr lang="en-US" dirty="0"/>
        </a:p>
      </dgm:t>
    </dgm:pt>
    <dgm:pt modelId="{B34E3F42-DC70-7C44-96B7-69C4BAC5385D}" type="parTrans" cxnId="{CC452182-FBFE-4746-AD5D-1E8BC7627776}">
      <dgm:prSet/>
      <dgm:spPr/>
      <dgm:t>
        <a:bodyPr/>
        <a:lstStyle/>
        <a:p>
          <a:endParaRPr lang="en-US"/>
        </a:p>
      </dgm:t>
    </dgm:pt>
    <dgm:pt modelId="{89E4423D-09EF-4F44-AE86-28F733CB47E5}" type="sibTrans" cxnId="{CC452182-FBFE-4746-AD5D-1E8BC7627776}">
      <dgm:prSet/>
      <dgm:spPr/>
      <dgm:t>
        <a:bodyPr/>
        <a:lstStyle/>
        <a:p>
          <a:endParaRPr lang="en-US"/>
        </a:p>
      </dgm:t>
    </dgm:pt>
    <dgm:pt modelId="{FE200AF7-9A03-DE4C-9E4F-8A85A48E3EAF}" type="pres">
      <dgm:prSet presAssocID="{B42FF9FC-E0E6-6C4D-BD47-7D8DF4295B0C}" presName="Name0" presStyleCnt="0">
        <dgm:presLayoutVars>
          <dgm:dir/>
          <dgm:resizeHandles val="exact"/>
        </dgm:presLayoutVars>
      </dgm:prSet>
      <dgm:spPr/>
      <dgm:t>
        <a:bodyPr/>
        <a:lstStyle/>
        <a:p>
          <a:endParaRPr lang="en-US"/>
        </a:p>
      </dgm:t>
    </dgm:pt>
    <dgm:pt modelId="{1B8239DB-36A2-874F-A6A3-D2F3A9107090}" type="pres">
      <dgm:prSet presAssocID="{F8102AF1-BB20-9547-991D-DB8EB5092287}" presName="Name5" presStyleLbl="vennNode1" presStyleIdx="0" presStyleCnt="3">
        <dgm:presLayoutVars>
          <dgm:bulletEnabled val="1"/>
        </dgm:presLayoutVars>
      </dgm:prSet>
      <dgm:spPr/>
      <dgm:t>
        <a:bodyPr/>
        <a:lstStyle/>
        <a:p>
          <a:endParaRPr lang="en-US"/>
        </a:p>
      </dgm:t>
    </dgm:pt>
    <dgm:pt modelId="{C781FE07-8EA9-7548-8C9A-E17653550ED3}" type="pres">
      <dgm:prSet presAssocID="{C91E3C4B-6CDB-F648-BAB8-3667348BFC4E}" presName="space" presStyleCnt="0"/>
      <dgm:spPr/>
    </dgm:pt>
    <dgm:pt modelId="{51103B78-637F-294E-B83F-E519CB037DE0}" type="pres">
      <dgm:prSet presAssocID="{F50D2A3B-AFA5-7F4B-B8E4-AB91AAE32395}" presName="Name5" presStyleLbl="vennNode1" presStyleIdx="1" presStyleCnt="3">
        <dgm:presLayoutVars>
          <dgm:bulletEnabled val="1"/>
        </dgm:presLayoutVars>
      </dgm:prSet>
      <dgm:spPr/>
      <dgm:t>
        <a:bodyPr/>
        <a:lstStyle/>
        <a:p>
          <a:endParaRPr lang="en-US"/>
        </a:p>
      </dgm:t>
    </dgm:pt>
    <dgm:pt modelId="{E4CB0F30-B611-F84A-87FD-47FF7D44DC56}" type="pres">
      <dgm:prSet presAssocID="{CA4F0BFF-C076-2A4F-A6DA-C8D0D98586C0}" presName="space" presStyleCnt="0"/>
      <dgm:spPr/>
    </dgm:pt>
    <dgm:pt modelId="{99F0EE4B-288E-3D4D-B59D-5AB8D0591536}" type="pres">
      <dgm:prSet presAssocID="{CE24A35D-38B3-7948-BF9E-ABA7C5E5F197}" presName="Name5" presStyleLbl="vennNode1" presStyleIdx="2" presStyleCnt="3">
        <dgm:presLayoutVars>
          <dgm:bulletEnabled val="1"/>
        </dgm:presLayoutVars>
      </dgm:prSet>
      <dgm:spPr/>
      <dgm:t>
        <a:bodyPr/>
        <a:lstStyle/>
        <a:p>
          <a:endParaRPr lang="en-US"/>
        </a:p>
      </dgm:t>
    </dgm:pt>
  </dgm:ptLst>
  <dgm:cxnLst>
    <dgm:cxn modelId="{3F4F20F7-9C90-7841-A7AB-8657DE639C33}" srcId="{B42FF9FC-E0E6-6C4D-BD47-7D8DF4295B0C}" destId="{F8102AF1-BB20-9547-991D-DB8EB5092287}" srcOrd="0" destOrd="0" parTransId="{75456067-E9F5-1446-941D-22C87321B53E}" sibTransId="{C91E3C4B-6CDB-F648-BAB8-3667348BFC4E}"/>
    <dgm:cxn modelId="{C7E4FDC5-0AAC-DC45-AD5D-C0B3C4118E5B}" srcId="{B42FF9FC-E0E6-6C4D-BD47-7D8DF4295B0C}" destId="{F50D2A3B-AFA5-7F4B-B8E4-AB91AAE32395}" srcOrd="1" destOrd="0" parTransId="{22BC483F-61B2-404C-8F4D-2822FB76A91C}" sibTransId="{CA4F0BFF-C076-2A4F-A6DA-C8D0D98586C0}"/>
    <dgm:cxn modelId="{6A97E674-DAAA-F947-BBAF-1B983783AECD}" type="presOf" srcId="{F8102AF1-BB20-9547-991D-DB8EB5092287}" destId="{1B8239DB-36A2-874F-A6A3-D2F3A9107090}" srcOrd="0" destOrd="0" presId="urn:microsoft.com/office/officeart/2005/8/layout/venn3"/>
    <dgm:cxn modelId="{CC452182-FBFE-4746-AD5D-1E8BC7627776}" srcId="{B42FF9FC-E0E6-6C4D-BD47-7D8DF4295B0C}" destId="{CE24A35D-38B3-7948-BF9E-ABA7C5E5F197}" srcOrd="2" destOrd="0" parTransId="{B34E3F42-DC70-7C44-96B7-69C4BAC5385D}" sibTransId="{89E4423D-09EF-4F44-AE86-28F733CB47E5}"/>
    <dgm:cxn modelId="{7BE0EE5B-45F1-824B-8B6D-EA4F4B51998A}" type="presOf" srcId="{F50D2A3B-AFA5-7F4B-B8E4-AB91AAE32395}" destId="{51103B78-637F-294E-B83F-E519CB037DE0}" srcOrd="0" destOrd="0" presId="urn:microsoft.com/office/officeart/2005/8/layout/venn3"/>
    <dgm:cxn modelId="{B812932D-2B02-D547-B492-4A18412A538B}" type="presOf" srcId="{CE24A35D-38B3-7948-BF9E-ABA7C5E5F197}" destId="{99F0EE4B-288E-3D4D-B59D-5AB8D0591536}" srcOrd="0" destOrd="0" presId="urn:microsoft.com/office/officeart/2005/8/layout/venn3"/>
    <dgm:cxn modelId="{7AD4CD28-B9CF-A947-B38D-1FB2987E20AD}" type="presOf" srcId="{B42FF9FC-E0E6-6C4D-BD47-7D8DF4295B0C}" destId="{FE200AF7-9A03-DE4C-9E4F-8A85A48E3EAF}" srcOrd="0" destOrd="0" presId="urn:microsoft.com/office/officeart/2005/8/layout/venn3"/>
    <dgm:cxn modelId="{E5F5C7AE-871A-664B-9FB2-3DB4AA445A8E}" type="presParOf" srcId="{FE200AF7-9A03-DE4C-9E4F-8A85A48E3EAF}" destId="{1B8239DB-36A2-874F-A6A3-D2F3A9107090}" srcOrd="0" destOrd="0" presId="urn:microsoft.com/office/officeart/2005/8/layout/venn3"/>
    <dgm:cxn modelId="{ACD08F4B-079C-3D47-AD05-CF441E2F98A3}" type="presParOf" srcId="{FE200AF7-9A03-DE4C-9E4F-8A85A48E3EAF}" destId="{C781FE07-8EA9-7548-8C9A-E17653550ED3}" srcOrd="1" destOrd="0" presId="urn:microsoft.com/office/officeart/2005/8/layout/venn3"/>
    <dgm:cxn modelId="{F557524D-8F5B-2D4F-BC3B-9AC92AF2474E}" type="presParOf" srcId="{FE200AF7-9A03-DE4C-9E4F-8A85A48E3EAF}" destId="{51103B78-637F-294E-B83F-E519CB037DE0}" srcOrd="2" destOrd="0" presId="urn:microsoft.com/office/officeart/2005/8/layout/venn3"/>
    <dgm:cxn modelId="{29FAF18C-1851-D043-8439-B976C18B21A5}" type="presParOf" srcId="{FE200AF7-9A03-DE4C-9E4F-8A85A48E3EAF}" destId="{E4CB0F30-B611-F84A-87FD-47FF7D44DC56}" srcOrd="3" destOrd="0" presId="urn:microsoft.com/office/officeart/2005/8/layout/venn3"/>
    <dgm:cxn modelId="{FDC52CF6-B61F-654C-8D74-BA0C3C37C8DD}" type="presParOf" srcId="{FE200AF7-9A03-DE4C-9E4F-8A85A48E3EAF}" destId="{99F0EE4B-288E-3D4D-B59D-5AB8D0591536}" srcOrd="4"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EB9011B-FE39-BA4E-8933-032A67D30D48}" type="doc">
      <dgm:prSet loTypeId="urn:microsoft.com/office/officeart/2005/8/layout/vList2" loCatId="list" qsTypeId="urn:microsoft.com/office/officeart/2005/8/quickstyle/3D1" qsCatId="3D" csTypeId="urn:microsoft.com/office/officeart/2005/8/colors/colorful1#8" csCatId="colorful" phldr="1"/>
      <dgm:spPr/>
      <dgm:t>
        <a:bodyPr/>
        <a:lstStyle/>
        <a:p>
          <a:endParaRPr lang="en-US"/>
        </a:p>
      </dgm:t>
    </dgm:pt>
    <dgm:pt modelId="{B93220EE-ADDD-164E-9F2F-FB7F5C1C333E}">
      <dgm:prSet phldrT="[Text]"/>
      <dgm:spPr/>
      <dgm:t>
        <a:bodyPr/>
        <a:lstStyle/>
        <a:p>
          <a:r>
            <a:rPr lang="en-US" dirty="0" smtClean="0">
              <a:solidFill>
                <a:schemeClr val="tx1"/>
              </a:solidFill>
            </a:rPr>
            <a:t>Inklusi</a:t>
          </a:r>
          <a:endParaRPr lang="en-US" dirty="0">
            <a:solidFill>
              <a:schemeClr val="tx1"/>
            </a:solidFill>
          </a:endParaRPr>
        </a:p>
      </dgm:t>
    </dgm:pt>
    <dgm:pt modelId="{DF72AE0B-F8B0-7246-8AD9-FDFED8A003FE}" type="parTrans" cxnId="{C17A8DB4-B751-8940-8BA9-E1F028262AFD}">
      <dgm:prSet/>
      <dgm:spPr/>
      <dgm:t>
        <a:bodyPr/>
        <a:lstStyle/>
        <a:p>
          <a:endParaRPr lang="en-US"/>
        </a:p>
      </dgm:t>
    </dgm:pt>
    <dgm:pt modelId="{023EC317-C951-2942-BB2A-F7FBD0B77DF7}" type="sibTrans" cxnId="{C17A8DB4-B751-8940-8BA9-E1F028262AFD}">
      <dgm:prSet/>
      <dgm:spPr/>
      <dgm:t>
        <a:bodyPr/>
        <a:lstStyle/>
        <a:p>
          <a:endParaRPr lang="en-US"/>
        </a:p>
      </dgm:t>
    </dgm:pt>
    <dgm:pt modelId="{751B7A1B-C401-C244-87E7-42A4A158C8E9}">
      <dgm:prSet/>
      <dgm:spPr/>
      <dgm:t>
        <a:bodyPr/>
        <a:lstStyle/>
        <a:p>
          <a:r>
            <a:rPr lang="en-US" dirty="0" err="1" smtClean="0">
              <a:solidFill>
                <a:srgbClr val="000000"/>
              </a:solidFill>
            </a:rPr>
            <a:t>Kontrol</a:t>
          </a:r>
          <a:endParaRPr lang="en-US" dirty="0" smtClean="0">
            <a:solidFill>
              <a:srgbClr val="000000"/>
            </a:solidFill>
          </a:endParaRPr>
        </a:p>
      </dgm:t>
    </dgm:pt>
    <dgm:pt modelId="{15EA8CE4-D118-C548-8BEE-B2DCF5F1DDA4}" type="parTrans" cxnId="{09A58AED-B248-A74C-BC8F-11835A1B7FD0}">
      <dgm:prSet/>
      <dgm:spPr/>
      <dgm:t>
        <a:bodyPr/>
        <a:lstStyle/>
        <a:p>
          <a:endParaRPr lang="en-US"/>
        </a:p>
      </dgm:t>
    </dgm:pt>
    <dgm:pt modelId="{296818EF-1B79-A84B-B8D7-5F7927B63B3E}" type="sibTrans" cxnId="{09A58AED-B248-A74C-BC8F-11835A1B7FD0}">
      <dgm:prSet/>
      <dgm:spPr/>
      <dgm:t>
        <a:bodyPr/>
        <a:lstStyle/>
        <a:p>
          <a:endParaRPr lang="en-US"/>
        </a:p>
      </dgm:t>
    </dgm:pt>
    <dgm:pt modelId="{4E2F5E9B-1D38-0D41-A420-20302AC861ED}">
      <dgm:prSet/>
      <dgm:spPr/>
      <dgm:t>
        <a:bodyPr/>
        <a:lstStyle/>
        <a:p>
          <a:r>
            <a:rPr lang="en-US" dirty="0" err="1" smtClean="0">
              <a:solidFill>
                <a:srgbClr val="000000"/>
              </a:solidFill>
            </a:rPr>
            <a:t>Afeksi</a:t>
          </a:r>
          <a:endParaRPr lang="en-US" dirty="0" smtClean="0">
            <a:solidFill>
              <a:srgbClr val="000000"/>
            </a:solidFill>
          </a:endParaRPr>
        </a:p>
      </dgm:t>
    </dgm:pt>
    <dgm:pt modelId="{2B0F014A-FE6A-1F40-85FA-AA574EC6482F}" type="parTrans" cxnId="{8BBF56E9-8B40-C749-8D67-8D7EFF378B6D}">
      <dgm:prSet/>
      <dgm:spPr/>
      <dgm:t>
        <a:bodyPr/>
        <a:lstStyle/>
        <a:p>
          <a:endParaRPr lang="en-US"/>
        </a:p>
      </dgm:t>
    </dgm:pt>
    <dgm:pt modelId="{74FF45EA-5243-504D-B44E-462E189316E1}" type="sibTrans" cxnId="{8BBF56E9-8B40-C749-8D67-8D7EFF378B6D}">
      <dgm:prSet/>
      <dgm:spPr/>
      <dgm:t>
        <a:bodyPr/>
        <a:lstStyle/>
        <a:p>
          <a:endParaRPr lang="en-US"/>
        </a:p>
      </dgm:t>
    </dgm:pt>
    <dgm:pt modelId="{1CBECA49-6F65-3C46-B6AE-2106CB0ADFA4}">
      <dgm:prSet phldrT="[Text]"/>
      <dgm:spPr/>
      <dgm:t>
        <a:bodyPr/>
        <a:lstStyle/>
        <a:p>
          <a:r>
            <a:rPr lang="en-US" dirty="0" err="1" smtClean="0"/>
            <a:t>ingin</a:t>
          </a:r>
          <a:r>
            <a:rPr lang="en-US" dirty="0" smtClean="0"/>
            <a:t> </a:t>
          </a:r>
          <a:r>
            <a:rPr lang="en-US" dirty="0" err="1" smtClean="0"/>
            <a:t>masuk</a:t>
          </a:r>
          <a:r>
            <a:rPr lang="en-US" dirty="0" smtClean="0"/>
            <a:t> </a:t>
          </a:r>
          <a:r>
            <a:rPr lang="en-US" dirty="0" err="1" smtClean="0"/>
            <a:t>dan</a:t>
          </a:r>
          <a:r>
            <a:rPr lang="en-US" dirty="0" smtClean="0"/>
            <a:t> </a:t>
          </a:r>
          <a:r>
            <a:rPr lang="en-US" dirty="0" err="1" smtClean="0"/>
            <a:t>menjadi</a:t>
          </a:r>
          <a:r>
            <a:rPr lang="en-US" dirty="0" smtClean="0"/>
            <a:t> </a:t>
          </a:r>
          <a:r>
            <a:rPr lang="en-US" dirty="0" err="1" smtClean="0"/>
            <a:t>bagian</a:t>
          </a:r>
          <a:r>
            <a:rPr lang="en-US" dirty="0" smtClean="0"/>
            <a:t> </a:t>
          </a:r>
          <a:r>
            <a:rPr lang="en-US" dirty="0" err="1" smtClean="0"/>
            <a:t>dari</a:t>
          </a:r>
          <a:r>
            <a:rPr lang="en-US" dirty="0" smtClean="0"/>
            <a:t> </a:t>
          </a:r>
          <a:r>
            <a:rPr lang="en-US" dirty="0" err="1" smtClean="0"/>
            <a:t>kelompok</a:t>
          </a:r>
          <a:endParaRPr lang="en-US" dirty="0"/>
        </a:p>
      </dgm:t>
    </dgm:pt>
    <dgm:pt modelId="{1932CC18-D2F0-BA42-B9F1-B7AD281FF8EC}" type="parTrans" cxnId="{44BF3B53-927E-C043-9F68-5A551098686F}">
      <dgm:prSet/>
      <dgm:spPr/>
      <dgm:t>
        <a:bodyPr/>
        <a:lstStyle/>
        <a:p>
          <a:endParaRPr lang="en-US"/>
        </a:p>
      </dgm:t>
    </dgm:pt>
    <dgm:pt modelId="{3214E23B-C5B0-0C4E-8245-781950978E83}" type="sibTrans" cxnId="{44BF3B53-927E-C043-9F68-5A551098686F}">
      <dgm:prSet/>
      <dgm:spPr/>
      <dgm:t>
        <a:bodyPr/>
        <a:lstStyle/>
        <a:p>
          <a:endParaRPr lang="en-US"/>
        </a:p>
      </dgm:t>
    </dgm:pt>
    <dgm:pt modelId="{4A7CAC90-007B-8742-83F3-E909DB88A4C7}">
      <dgm:prSet/>
      <dgm:spPr/>
      <dgm:t>
        <a:bodyPr/>
        <a:lstStyle/>
        <a:p>
          <a:r>
            <a:rPr lang="en-US" dirty="0" err="1" smtClean="0"/>
            <a:t>Ingin</a:t>
          </a:r>
          <a:r>
            <a:rPr lang="en-US" dirty="0" smtClean="0"/>
            <a:t> </a:t>
          </a:r>
          <a:r>
            <a:rPr lang="en-US" dirty="0" err="1" smtClean="0"/>
            <a:t>mengendalikan</a:t>
          </a:r>
          <a:r>
            <a:rPr lang="en-US" dirty="0" smtClean="0"/>
            <a:t> </a:t>
          </a:r>
          <a:r>
            <a:rPr lang="en-US" dirty="0" err="1" smtClean="0"/>
            <a:t>orang</a:t>
          </a:r>
          <a:r>
            <a:rPr lang="en-US" dirty="0" smtClean="0"/>
            <a:t> lain </a:t>
          </a:r>
          <a:r>
            <a:rPr lang="en-US" dirty="0" err="1" smtClean="0"/>
            <a:t>dalam</a:t>
          </a:r>
          <a:r>
            <a:rPr lang="en-US" dirty="0" smtClean="0"/>
            <a:t> </a:t>
          </a:r>
          <a:r>
            <a:rPr lang="en-US" dirty="0" err="1" smtClean="0"/>
            <a:t>suatu</a:t>
          </a:r>
          <a:r>
            <a:rPr lang="en-US" dirty="0" smtClean="0"/>
            <a:t> </a:t>
          </a:r>
          <a:r>
            <a:rPr lang="en-US" dirty="0" err="1" smtClean="0"/>
            <a:t>tatanan</a:t>
          </a:r>
          <a:r>
            <a:rPr lang="en-US" dirty="0" smtClean="0"/>
            <a:t> </a:t>
          </a:r>
          <a:r>
            <a:rPr lang="en-US" dirty="0" err="1" smtClean="0"/>
            <a:t>hierarkis</a:t>
          </a:r>
          <a:endParaRPr lang="en-US" dirty="0" smtClean="0"/>
        </a:p>
      </dgm:t>
    </dgm:pt>
    <dgm:pt modelId="{5A1AB035-42DF-634E-9F1E-CA753B403BF1}" type="parTrans" cxnId="{BA8E9F93-300C-BE4B-BA52-83482E9F3FB7}">
      <dgm:prSet/>
      <dgm:spPr/>
      <dgm:t>
        <a:bodyPr/>
        <a:lstStyle/>
        <a:p>
          <a:endParaRPr lang="en-US"/>
        </a:p>
      </dgm:t>
    </dgm:pt>
    <dgm:pt modelId="{36C8DD33-2638-B94D-884C-84E591FB691B}" type="sibTrans" cxnId="{BA8E9F93-300C-BE4B-BA52-83482E9F3FB7}">
      <dgm:prSet/>
      <dgm:spPr/>
      <dgm:t>
        <a:bodyPr/>
        <a:lstStyle/>
        <a:p>
          <a:endParaRPr lang="en-US"/>
        </a:p>
      </dgm:t>
    </dgm:pt>
    <dgm:pt modelId="{05CE5D51-5EAB-9D49-B3CB-876F3750749C}">
      <dgm:prSet/>
      <dgm:spPr/>
      <dgm:t>
        <a:bodyPr/>
        <a:lstStyle/>
        <a:p>
          <a:r>
            <a:rPr lang="en-US" dirty="0" err="1" smtClean="0"/>
            <a:t>Ingin</a:t>
          </a:r>
          <a:r>
            <a:rPr lang="en-US" dirty="0" smtClean="0"/>
            <a:t> </a:t>
          </a:r>
          <a:r>
            <a:rPr lang="en-US" dirty="0" err="1" smtClean="0"/>
            <a:t>memperoleh</a:t>
          </a:r>
          <a:r>
            <a:rPr lang="en-US" dirty="0" smtClean="0"/>
            <a:t> </a:t>
          </a:r>
          <a:r>
            <a:rPr lang="en-US" dirty="0" err="1" smtClean="0"/>
            <a:t>keakraban</a:t>
          </a:r>
          <a:r>
            <a:rPr lang="en-US" dirty="0" smtClean="0"/>
            <a:t> </a:t>
          </a:r>
          <a:r>
            <a:rPr lang="en-US" dirty="0" err="1" smtClean="0"/>
            <a:t>emosional</a:t>
          </a:r>
          <a:r>
            <a:rPr lang="en-US" dirty="0" smtClean="0"/>
            <a:t> </a:t>
          </a:r>
          <a:r>
            <a:rPr lang="en-US" dirty="0" err="1" smtClean="0"/>
            <a:t>dari</a:t>
          </a:r>
          <a:r>
            <a:rPr lang="en-US" dirty="0" smtClean="0"/>
            <a:t> </a:t>
          </a:r>
          <a:r>
            <a:rPr lang="en-US" dirty="0" err="1" smtClean="0"/>
            <a:t>anggota</a:t>
          </a:r>
          <a:r>
            <a:rPr lang="en-US" dirty="0" smtClean="0"/>
            <a:t> lain</a:t>
          </a:r>
        </a:p>
      </dgm:t>
    </dgm:pt>
    <dgm:pt modelId="{E2F8A74F-AAE5-B941-B385-C20E29CA3DA1}" type="parTrans" cxnId="{B5397036-D725-5C40-8B1C-C9CD82C11095}">
      <dgm:prSet/>
      <dgm:spPr/>
      <dgm:t>
        <a:bodyPr/>
        <a:lstStyle/>
        <a:p>
          <a:endParaRPr lang="en-US"/>
        </a:p>
      </dgm:t>
    </dgm:pt>
    <dgm:pt modelId="{1A755206-5294-974C-81D8-FB2B9F0427AC}" type="sibTrans" cxnId="{B5397036-D725-5C40-8B1C-C9CD82C11095}">
      <dgm:prSet/>
      <dgm:spPr/>
      <dgm:t>
        <a:bodyPr/>
        <a:lstStyle/>
        <a:p>
          <a:endParaRPr lang="en-US"/>
        </a:p>
      </dgm:t>
    </dgm:pt>
    <dgm:pt modelId="{ACAA9DBA-ECF2-E341-ADA5-C64C16DFAEEE}" type="pres">
      <dgm:prSet presAssocID="{1EB9011B-FE39-BA4E-8933-032A67D30D48}" presName="linear" presStyleCnt="0">
        <dgm:presLayoutVars>
          <dgm:animLvl val="lvl"/>
          <dgm:resizeHandles val="exact"/>
        </dgm:presLayoutVars>
      </dgm:prSet>
      <dgm:spPr/>
      <dgm:t>
        <a:bodyPr/>
        <a:lstStyle/>
        <a:p>
          <a:endParaRPr lang="en-US"/>
        </a:p>
      </dgm:t>
    </dgm:pt>
    <dgm:pt modelId="{74E27B46-ABC5-7B49-8E6D-42D563FAA57D}" type="pres">
      <dgm:prSet presAssocID="{B93220EE-ADDD-164E-9F2F-FB7F5C1C333E}" presName="parentText" presStyleLbl="node1" presStyleIdx="0" presStyleCnt="3">
        <dgm:presLayoutVars>
          <dgm:chMax val="0"/>
          <dgm:bulletEnabled val="1"/>
        </dgm:presLayoutVars>
      </dgm:prSet>
      <dgm:spPr/>
      <dgm:t>
        <a:bodyPr/>
        <a:lstStyle/>
        <a:p>
          <a:endParaRPr lang="en-US"/>
        </a:p>
      </dgm:t>
    </dgm:pt>
    <dgm:pt modelId="{B822C44B-CA30-4043-B56F-0D4375B1838C}" type="pres">
      <dgm:prSet presAssocID="{B93220EE-ADDD-164E-9F2F-FB7F5C1C333E}" presName="childText" presStyleLbl="revTx" presStyleIdx="0" presStyleCnt="3">
        <dgm:presLayoutVars>
          <dgm:bulletEnabled val="1"/>
        </dgm:presLayoutVars>
      </dgm:prSet>
      <dgm:spPr/>
      <dgm:t>
        <a:bodyPr/>
        <a:lstStyle/>
        <a:p>
          <a:endParaRPr lang="en-US"/>
        </a:p>
      </dgm:t>
    </dgm:pt>
    <dgm:pt modelId="{C243DD3C-075C-5748-8F51-E09D28133715}" type="pres">
      <dgm:prSet presAssocID="{751B7A1B-C401-C244-87E7-42A4A158C8E9}" presName="parentText" presStyleLbl="node1" presStyleIdx="1" presStyleCnt="3">
        <dgm:presLayoutVars>
          <dgm:chMax val="0"/>
          <dgm:bulletEnabled val="1"/>
        </dgm:presLayoutVars>
      </dgm:prSet>
      <dgm:spPr/>
      <dgm:t>
        <a:bodyPr/>
        <a:lstStyle/>
        <a:p>
          <a:endParaRPr lang="en-US"/>
        </a:p>
      </dgm:t>
    </dgm:pt>
    <dgm:pt modelId="{FAD3A2BD-2911-154D-B626-45AA939A2C9C}" type="pres">
      <dgm:prSet presAssocID="{751B7A1B-C401-C244-87E7-42A4A158C8E9}" presName="childText" presStyleLbl="revTx" presStyleIdx="1" presStyleCnt="3">
        <dgm:presLayoutVars>
          <dgm:bulletEnabled val="1"/>
        </dgm:presLayoutVars>
      </dgm:prSet>
      <dgm:spPr/>
      <dgm:t>
        <a:bodyPr/>
        <a:lstStyle/>
        <a:p>
          <a:endParaRPr lang="en-US"/>
        </a:p>
      </dgm:t>
    </dgm:pt>
    <dgm:pt modelId="{6748B23D-A822-BA48-9CE6-317687A11CA3}" type="pres">
      <dgm:prSet presAssocID="{4E2F5E9B-1D38-0D41-A420-20302AC861ED}" presName="parentText" presStyleLbl="node1" presStyleIdx="2" presStyleCnt="3">
        <dgm:presLayoutVars>
          <dgm:chMax val="0"/>
          <dgm:bulletEnabled val="1"/>
        </dgm:presLayoutVars>
      </dgm:prSet>
      <dgm:spPr/>
      <dgm:t>
        <a:bodyPr/>
        <a:lstStyle/>
        <a:p>
          <a:endParaRPr lang="en-US"/>
        </a:p>
      </dgm:t>
    </dgm:pt>
    <dgm:pt modelId="{5566A030-CB34-FD40-9D81-AA1B75C375F6}" type="pres">
      <dgm:prSet presAssocID="{4E2F5E9B-1D38-0D41-A420-20302AC861ED}" presName="childText" presStyleLbl="revTx" presStyleIdx="2" presStyleCnt="3">
        <dgm:presLayoutVars>
          <dgm:bulletEnabled val="1"/>
        </dgm:presLayoutVars>
      </dgm:prSet>
      <dgm:spPr/>
      <dgm:t>
        <a:bodyPr/>
        <a:lstStyle/>
        <a:p>
          <a:endParaRPr lang="en-US"/>
        </a:p>
      </dgm:t>
    </dgm:pt>
  </dgm:ptLst>
  <dgm:cxnLst>
    <dgm:cxn modelId="{93A008D0-4230-AF4B-9457-D60EBE7EFCF2}" type="presOf" srcId="{4E2F5E9B-1D38-0D41-A420-20302AC861ED}" destId="{6748B23D-A822-BA48-9CE6-317687A11CA3}" srcOrd="0" destOrd="0" presId="urn:microsoft.com/office/officeart/2005/8/layout/vList2"/>
    <dgm:cxn modelId="{5E6AE812-2C23-9842-953F-C9ECAF60B928}" type="presOf" srcId="{1CBECA49-6F65-3C46-B6AE-2106CB0ADFA4}" destId="{B822C44B-CA30-4043-B56F-0D4375B1838C}" srcOrd="0" destOrd="0" presId="urn:microsoft.com/office/officeart/2005/8/layout/vList2"/>
    <dgm:cxn modelId="{C17A8DB4-B751-8940-8BA9-E1F028262AFD}" srcId="{1EB9011B-FE39-BA4E-8933-032A67D30D48}" destId="{B93220EE-ADDD-164E-9F2F-FB7F5C1C333E}" srcOrd="0" destOrd="0" parTransId="{DF72AE0B-F8B0-7246-8AD9-FDFED8A003FE}" sibTransId="{023EC317-C951-2942-BB2A-F7FBD0B77DF7}"/>
    <dgm:cxn modelId="{44BF3B53-927E-C043-9F68-5A551098686F}" srcId="{B93220EE-ADDD-164E-9F2F-FB7F5C1C333E}" destId="{1CBECA49-6F65-3C46-B6AE-2106CB0ADFA4}" srcOrd="0" destOrd="0" parTransId="{1932CC18-D2F0-BA42-B9F1-B7AD281FF8EC}" sibTransId="{3214E23B-C5B0-0C4E-8245-781950978E83}"/>
    <dgm:cxn modelId="{8BBF56E9-8B40-C749-8D67-8D7EFF378B6D}" srcId="{1EB9011B-FE39-BA4E-8933-032A67D30D48}" destId="{4E2F5E9B-1D38-0D41-A420-20302AC861ED}" srcOrd="2" destOrd="0" parTransId="{2B0F014A-FE6A-1F40-85FA-AA574EC6482F}" sibTransId="{74FF45EA-5243-504D-B44E-462E189316E1}"/>
    <dgm:cxn modelId="{C2600D60-625E-5B45-B02D-2DDF61E81F88}" type="presOf" srcId="{4A7CAC90-007B-8742-83F3-E909DB88A4C7}" destId="{FAD3A2BD-2911-154D-B626-45AA939A2C9C}" srcOrd="0" destOrd="0" presId="urn:microsoft.com/office/officeart/2005/8/layout/vList2"/>
    <dgm:cxn modelId="{1FE0DE77-6FB4-5046-8517-065B4151879B}" type="presOf" srcId="{05CE5D51-5EAB-9D49-B3CB-876F3750749C}" destId="{5566A030-CB34-FD40-9D81-AA1B75C375F6}" srcOrd="0" destOrd="0" presId="urn:microsoft.com/office/officeart/2005/8/layout/vList2"/>
    <dgm:cxn modelId="{FC48E8C1-21B6-7749-8472-F8643A9AF763}" type="presOf" srcId="{B93220EE-ADDD-164E-9F2F-FB7F5C1C333E}" destId="{74E27B46-ABC5-7B49-8E6D-42D563FAA57D}" srcOrd="0" destOrd="0" presId="urn:microsoft.com/office/officeart/2005/8/layout/vList2"/>
    <dgm:cxn modelId="{BA8E9F93-300C-BE4B-BA52-83482E9F3FB7}" srcId="{751B7A1B-C401-C244-87E7-42A4A158C8E9}" destId="{4A7CAC90-007B-8742-83F3-E909DB88A4C7}" srcOrd="0" destOrd="0" parTransId="{5A1AB035-42DF-634E-9F1E-CA753B403BF1}" sibTransId="{36C8DD33-2638-B94D-884C-84E591FB691B}"/>
    <dgm:cxn modelId="{6C04B4A1-5904-1E46-BEF1-75C91548716B}" type="presOf" srcId="{1EB9011B-FE39-BA4E-8933-032A67D30D48}" destId="{ACAA9DBA-ECF2-E341-ADA5-C64C16DFAEEE}" srcOrd="0" destOrd="0" presId="urn:microsoft.com/office/officeart/2005/8/layout/vList2"/>
    <dgm:cxn modelId="{B5397036-D725-5C40-8B1C-C9CD82C11095}" srcId="{4E2F5E9B-1D38-0D41-A420-20302AC861ED}" destId="{05CE5D51-5EAB-9D49-B3CB-876F3750749C}" srcOrd="0" destOrd="0" parTransId="{E2F8A74F-AAE5-B941-B385-C20E29CA3DA1}" sibTransId="{1A755206-5294-974C-81D8-FB2B9F0427AC}"/>
    <dgm:cxn modelId="{0ACA5EB1-6925-9D43-8F93-B7ECFE81CC37}" type="presOf" srcId="{751B7A1B-C401-C244-87E7-42A4A158C8E9}" destId="{C243DD3C-075C-5748-8F51-E09D28133715}" srcOrd="0" destOrd="0" presId="urn:microsoft.com/office/officeart/2005/8/layout/vList2"/>
    <dgm:cxn modelId="{09A58AED-B248-A74C-BC8F-11835A1B7FD0}" srcId="{1EB9011B-FE39-BA4E-8933-032A67D30D48}" destId="{751B7A1B-C401-C244-87E7-42A4A158C8E9}" srcOrd="1" destOrd="0" parTransId="{15EA8CE4-D118-C548-8BEE-B2DCF5F1DDA4}" sibTransId="{296818EF-1B79-A84B-B8D7-5F7927B63B3E}"/>
    <dgm:cxn modelId="{CF190CE7-70F9-754A-95A6-6C24B4EF0516}" type="presParOf" srcId="{ACAA9DBA-ECF2-E341-ADA5-C64C16DFAEEE}" destId="{74E27B46-ABC5-7B49-8E6D-42D563FAA57D}" srcOrd="0" destOrd="0" presId="urn:microsoft.com/office/officeart/2005/8/layout/vList2"/>
    <dgm:cxn modelId="{B2C889CA-6697-AC4D-9888-92F0D7CA8938}" type="presParOf" srcId="{ACAA9DBA-ECF2-E341-ADA5-C64C16DFAEEE}" destId="{B822C44B-CA30-4043-B56F-0D4375B1838C}" srcOrd="1" destOrd="0" presId="urn:microsoft.com/office/officeart/2005/8/layout/vList2"/>
    <dgm:cxn modelId="{494F0F23-43B2-6D4C-A8BF-9D3BDB3FA0D8}" type="presParOf" srcId="{ACAA9DBA-ECF2-E341-ADA5-C64C16DFAEEE}" destId="{C243DD3C-075C-5748-8F51-E09D28133715}" srcOrd="2" destOrd="0" presId="urn:microsoft.com/office/officeart/2005/8/layout/vList2"/>
    <dgm:cxn modelId="{D06ECCDF-D160-2F4E-9727-3C27614BFF3D}" type="presParOf" srcId="{ACAA9DBA-ECF2-E341-ADA5-C64C16DFAEEE}" destId="{FAD3A2BD-2911-154D-B626-45AA939A2C9C}" srcOrd="3" destOrd="0" presId="urn:microsoft.com/office/officeart/2005/8/layout/vList2"/>
    <dgm:cxn modelId="{55475213-FD0F-4B49-A9D6-6B534B13C1D4}" type="presParOf" srcId="{ACAA9DBA-ECF2-E341-ADA5-C64C16DFAEEE}" destId="{6748B23D-A822-BA48-9CE6-317687A11CA3}" srcOrd="4" destOrd="0" presId="urn:microsoft.com/office/officeart/2005/8/layout/vList2"/>
    <dgm:cxn modelId="{F89F3B9F-A803-314A-B046-E25D2AE0211B}" type="presParOf" srcId="{ACAA9DBA-ECF2-E341-ADA5-C64C16DFAEEE}" destId="{5566A030-CB34-FD40-9D81-AA1B75C375F6}"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0EA546-DF76-6B4D-93D8-5256FD062C97}">
      <dsp:nvSpPr>
        <dsp:cNvPr id="0" name=""/>
        <dsp:cNvSpPr/>
      </dsp:nvSpPr>
      <dsp:spPr>
        <a:xfrm>
          <a:off x="1796915" y="0"/>
          <a:ext cx="5581462" cy="5581462"/>
        </a:xfrm>
        <a:prstGeom prst="quadArrow">
          <a:avLst>
            <a:gd name="adj1" fmla="val 2000"/>
            <a:gd name="adj2" fmla="val 4000"/>
            <a:gd name="adj3" fmla="val 5000"/>
          </a:avLst>
        </a:prstGeom>
        <a:solidFill>
          <a:schemeClr val="accent2">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2E4D1E54-94D6-5540-AF8C-657E402693F1}">
      <dsp:nvSpPr>
        <dsp:cNvPr id="0" name=""/>
        <dsp:cNvSpPr/>
      </dsp:nvSpPr>
      <dsp:spPr>
        <a:xfrm>
          <a:off x="2159710" y="362795"/>
          <a:ext cx="2232585" cy="2232585"/>
        </a:xfrm>
        <a:prstGeom prst="round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solidFill>
                <a:schemeClr val="tx1"/>
              </a:solidFill>
            </a:rPr>
            <a:t>Primer-</a:t>
          </a:r>
          <a:r>
            <a:rPr lang="en-US" sz="2800" kern="1200" dirty="0" err="1" smtClean="0">
              <a:solidFill>
                <a:schemeClr val="tx1"/>
              </a:solidFill>
            </a:rPr>
            <a:t>Sekunder</a:t>
          </a:r>
          <a:endParaRPr lang="en-US" sz="2800" kern="1200" dirty="0">
            <a:solidFill>
              <a:schemeClr val="tx1"/>
            </a:solidFill>
          </a:endParaRPr>
        </a:p>
      </dsp:txBody>
      <dsp:txXfrm>
        <a:off x="2268696" y="471781"/>
        <a:ext cx="2014613" cy="2014613"/>
      </dsp:txXfrm>
    </dsp:sp>
    <dsp:sp modelId="{A55856C4-55BF-7C4B-8C35-F6CFEFE0BACE}">
      <dsp:nvSpPr>
        <dsp:cNvPr id="0" name=""/>
        <dsp:cNvSpPr/>
      </dsp:nvSpPr>
      <dsp:spPr>
        <a:xfrm>
          <a:off x="4782998" y="362795"/>
          <a:ext cx="2232585" cy="2232585"/>
        </a:xfrm>
        <a:prstGeom prst="roundRect">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err="1" smtClean="0">
              <a:solidFill>
                <a:srgbClr val="000000"/>
              </a:solidFill>
            </a:rPr>
            <a:t>Ingroup-Outgroup</a:t>
          </a:r>
          <a:endParaRPr lang="en-US" sz="2800" kern="1200" dirty="0">
            <a:solidFill>
              <a:srgbClr val="000000"/>
            </a:solidFill>
          </a:endParaRPr>
        </a:p>
      </dsp:txBody>
      <dsp:txXfrm>
        <a:off x="4891984" y="471781"/>
        <a:ext cx="2014613" cy="2014613"/>
      </dsp:txXfrm>
    </dsp:sp>
    <dsp:sp modelId="{6DE044F4-7F0D-6E4F-BBD2-49FD35A8E165}">
      <dsp:nvSpPr>
        <dsp:cNvPr id="0" name=""/>
        <dsp:cNvSpPr/>
      </dsp:nvSpPr>
      <dsp:spPr>
        <a:xfrm>
          <a:off x="2159710" y="2986082"/>
          <a:ext cx="2232585" cy="2232585"/>
        </a:xfrm>
        <a:prstGeom prst="roundRect">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err="1" smtClean="0">
              <a:solidFill>
                <a:srgbClr val="000000"/>
              </a:solidFill>
            </a:rPr>
            <a:t>Keanggotaan</a:t>
          </a:r>
          <a:r>
            <a:rPr lang="en-US" sz="2400" kern="1200" dirty="0" smtClean="0">
              <a:solidFill>
                <a:srgbClr val="000000"/>
              </a:solidFill>
            </a:rPr>
            <a:t>-</a:t>
          </a:r>
        </a:p>
        <a:p>
          <a:pPr lvl="0" algn="ctr" defTabSz="1066800">
            <a:lnSpc>
              <a:spcPct val="90000"/>
            </a:lnSpc>
            <a:spcBef>
              <a:spcPct val="0"/>
            </a:spcBef>
            <a:spcAft>
              <a:spcPct val="35000"/>
            </a:spcAft>
          </a:pPr>
          <a:r>
            <a:rPr lang="en-US" sz="2400" kern="1200" dirty="0" err="1" smtClean="0">
              <a:solidFill>
                <a:srgbClr val="000000"/>
              </a:solidFill>
            </a:rPr>
            <a:t>Rujukan</a:t>
          </a:r>
          <a:endParaRPr lang="en-US" sz="2400" kern="1200" dirty="0">
            <a:solidFill>
              <a:srgbClr val="000000"/>
            </a:solidFill>
          </a:endParaRPr>
        </a:p>
      </dsp:txBody>
      <dsp:txXfrm>
        <a:off x="2268696" y="3095068"/>
        <a:ext cx="2014613" cy="2014613"/>
      </dsp:txXfrm>
    </dsp:sp>
    <dsp:sp modelId="{5F7DEC04-032A-0A4D-88C7-861FE2EEE0D7}">
      <dsp:nvSpPr>
        <dsp:cNvPr id="0" name=""/>
        <dsp:cNvSpPr/>
      </dsp:nvSpPr>
      <dsp:spPr>
        <a:xfrm>
          <a:off x="4782998" y="2986082"/>
          <a:ext cx="2232585" cy="2232585"/>
        </a:xfrm>
        <a:prstGeom prst="roundRect">
          <a:avLst/>
        </a:prstGeom>
        <a:solidFill>
          <a:schemeClr val="accent5">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err="1" smtClean="0">
              <a:solidFill>
                <a:srgbClr val="000000"/>
              </a:solidFill>
            </a:rPr>
            <a:t>Deskriptif-Preskriptif</a:t>
          </a:r>
          <a:endParaRPr lang="en-US" sz="3200" kern="1200" dirty="0">
            <a:solidFill>
              <a:srgbClr val="000000"/>
            </a:solidFill>
          </a:endParaRPr>
        </a:p>
      </dsp:txBody>
      <dsp:txXfrm>
        <a:off x="4891984" y="3095068"/>
        <a:ext cx="2014613" cy="20146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E8B4FA-A38B-BA41-8C6C-2196D3A575EB}">
      <dsp:nvSpPr>
        <dsp:cNvPr id="0" name=""/>
        <dsp:cNvSpPr/>
      </dsp:nvSpPr>
      <dsp:spPr>
        <a:xfrm>
          <a:off x="29" y="55869"/>
          <a:ext cx="2848570" cy="691200"/>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kern="1200" dirty="0" smtClean="0"/>
            <a:t>PRIMER</a:t>
          </a:r>
          <a:endParaRPr lang="en-US" sz="2400" kern="1200" dirty="0"/>
        </a:p>
      </dsp:txBody>
      <dsp:txXfrm>
        <a:off x="29" y="55869"/>
        <a:ext cx="2848570" cy="691200"/>
      </dsp:txXfrm>
    </dsp:sp>
    <dsp:sp modelId="{B7D4E288-D8F5-D54C-B937-FE9D27E50E89}">
      <dsp:nvSpPr>
        <dsp:cNvPr id="0" name=""/>
        <dsp:cNvSpPr/>
      </dsp:nvSpPr>
      <dsp:spPr>
        <a:xfrm>
          <a:off x="29" y="747069"/>
          <a:ext cx="2848570" cy="326106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err="1" smtClean="0"/>
            <a:t>Akrab</a:t>
          </a:r>
          <a:endParaRPr lang="en-US" sz="2400" kern="1200" dirty="0"/>
        </a:p>
        <a:p>
          <a:pPr marL="228600" lvl="1" indent="-228600" algn="l" defTabSz="1066800">
            <a:lnSpc>
              <a:spcPct val="90000"/>
            </a:lnSpc>
            <a:spcBef>
              <a:spcPct val="0"/>
            </a:spcBef>
            <a:spcAft>
              <a:spcPct val="15000"/>
            </a:spcAft>
            <a:buChar char="••"/>
          </a:pPr>
          <a:r>
            <a:rPr lang="en-US" sz="2400" kern="1200" dirty="0" err="1" smtClean="0"/>
            <a:t>Komunikasi</a:t>
          </a:r>
          <a:r>
            <a:rPr lang="en-US" sz="2400" kern="1200" dirty="0" smtClean="0"/>
            <a:t> </a:t>
          </a:r>
          <a:r>
            <a:rPr lang="en-US" sz="2400" kern="1200" dirty="0" err="1" smtClean="0"/>
            <a:t>dalam</a:t>
          </a:r>
          <a:r>
            <a:rPr lang="en-US" sz="2400" kern="1200" dirty="0" smtClean="0"/>
            <a:t> </a:t>
          </a:r>
          <a:r>
            <a:rPr lang="en-US" sz="2400" kern="1200" dirty="0" err="1" smtClean="0"/>
            <a:t>dan</a:t>
          </a:r>
          <a:r>
            <a:rPr lang="en-US" sz="2400" kern="1200" dirty="0" smtClean="0"/>
            <a:t> </a:t>
          </a:r>
          <a:r>
            <a:rPr lang="en-US" sz="2400" kern="1200" dirty="0" err="1" smtClean="0"/>
            <a:t>meluas</a:t>
          </a:r>
          <a:endParaRPr lang="en-US" sz="2400" kern="1200" dirty="0"/>
        </a:p>
        <a:p>
          <a:pPr marL="228600" lvl="1" indent="-228600" algn="l" defTabSz="1066800">
            <a:lnSpc>
              <a:spcPct val="90000"/>
            </a:lnSpc>
            <a:spcBef>
              <a:spcPct val="0"/>
            </a:spcBef>
            <a:spcAft>
              <a:spcPct val="15000"/>
            </a:spcAft>
            <a:buChar char="••"/>
          </a:pPr>
          <a:r>
            <a:rPr lang="en-US" sz="2400" kern="1200" dirty="0" err="1" smtClean="0"/>
            <a:t>Menekankan</a:t>
          </a:r>
          <a:r>
            <a:rPr lang="en-US" sz="2400" kern="1200" dirty="0" smtClean="0"/>
            <a:t> </a:t>
          </a:r>
          <a:r>
            <a:rPr lang="en-US" sz="2400" kern="1200" dirty="0" err="1" smtClean="0"/>
            <a:t>aspek</a:t>
          </a:r>
          <a:r>
            <a:rPr lang="en-US" sz="2400" kern="1200" dirty="0" smtClean="0"/>
            <a:t> </a:t>
          </a:r>
          <a:r>
            <a:rPr lang="en-US" sz="2400" kern="1200" dirty="0" err="1" smtClean="0"/>
            <a:t>hubungan</a:t>
          </a:r>
          <a:endParaRPr lang="en-US" sz="2400" kern="1200" dirty="0"/>
        </a:p>
        <a:p>
          <a:pPr marL="228600" lvl="1" indent="-228600" algn="l" defTabSz="1066800">
            <a:lnSpc>
              <a:spcPct val="90000"/>
            </a:lnSpc>
            <a:spcBef>
              <a:spcPct val="0"/>
            </a:spcBef>
            <a:spcAft>
              <a:spcPct val="15000"/>
            </a:spcAft>
            <a:buChar char="••"/>
          </a:pPr>
          <a:r>
            <a:rPr lang="en-US" sz="2400" kern="1200" dirty="0" err="1" smtClean="0"/>
            <a:t>Ekspresif</a:t>
          </a:r>
          <a:endParaRPr lang="en-US" sz="2400" kern="1200" dirty="0"/>
        </a:p>
        <a:p>
          <a:pPr marL="228600" lvl="1" indent="-228600" algn="l" defTabSz="1066800">
            <a:lnSpc>
              <a:spcPct val="90000"/>
            </a:lnSpc>
            <a:spcBef>
              <a:spcPct val="0"/>
            </a:spcBef>
            <a:spcAft>
              <a:spcPct val="15000"/>
            </a:spcAft>
            <a:buChar char="••"/>
          </a:pPr>
          <a:r>
            <a:rPr lang="en-US" sz="2400" kern="1200" dirty="0" smtClean="0"/>
            <a:t>Informal</a:t>
          </a:r>
          <a:endParaRPr lang="en-US" sz="2400" kern="1200" dirty="0"/>
        </a:p>
      </dsp:txBody>
      <dsp:txXfrm>
        <a:off x="29" y="747069"/>
        <a:ext cx="2848570" cy="3261060"/>
      </dsp:txXfrm>
    </dsp:sp>
    <dsp:sp modelId="{2BB42112-49C6-BE4B-BF2B-D3934CF941A5}">
      <dsp:nvSpPr>
        <dsp:cNvPr id="0" name=""/>
        <dsp:cNvSpPr/>
      </dsp:nvSpPr>
      <dsp:spPr>
        <a:xfrm>
          <a:off x="3247399" y="55869"/>
          <a:ext cx="2848570" cy="691200"/>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kern="1200" dirty="0" smtClean="0"/>
            <a:t>SEKUNDER</a:t>
          </a:r>
          <a:endParaRPr lang="en-US" sz="2400" kern="1200" dirty="0"/>
        </a:p>
      </dsp:txBody>
      <dsp:txXfrm>
        <a:off x="3247399" y="55869"/>
        <a:ext cx="2848570" cy="691200"/>
      </dsp:txXfrm>
    </dsp:sp>
    <dsp:sp modelId="{ECACE93E-D4C8-D142-9417-9D89A5465DCB}">
      <dsp:nvSpPr>
        <dsp:cNvPr id="0" name=""/>
        <dsp:cNvSpPr/>
      </dsp:nvSpPr>
      <dsp:spPr>
        <a:xfrm>
          <a:off x="3247399" y="747069"/>
          <a:ext cx="2848570" cy="326106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err="1" smtClean="0"/>
            <a:t>Tidak</a:t>
          </a:r>
          <a:r>
            <a:rPr lang="en-US" sz="2400" kern="1200" dirty="0" smtClean="0"/>
            <a:t> </a:t>
          </a:r>
          <a:r>
            <a:rPr lang="en-US" sz="2400" kern="1200" dirty="0" err="1" smtClean="0"/>
            <a:t>akrab</a:t>
          </a:r>
          <a:endParaRPr lang="en-US" sz="2400" kern="1200" dirty="0"/>
        </a:p>
        <a:p>
          <a:pPr marL="228600" lvl="1" indent="-228600" algn="l" defTabSz="1066800">
            <a:lnSpc>
              <a:spcPct val="90000"/>
            </a:lnSpc>
            <a:spcBef>
              <a:spcPct val="0"/>
            </a:spcBef>
            <a:spcAft>
              <a:spcPct val="15000"/>
            </a:spcAft>
            <a:buChar char="••"/>
          </a:pPr>
          <a:r>
            <a:rPr lang="en-US" sz="2400" kern="1200" dirty="0" err="1" smtClean="0"/>
            <a:t>Komunikasi</a:t>
          </a:r>
          <a:r>
            <a:rPr lang="en-US" sz="2400" kern="1200" dirty="0" smtClean="0"/>
            <a:t> </a:t>
          </a:r>
          <a:r>
            <a:rPr lang="en-US" sz="2400" kern="1200" dirty="0" err="1" smtClean="0"/>
            <a:t>dangkal</a:t>
          </a:r>
          <a:r>
            <a:rPr lang="en-US" sz="2400" kern="1200" dirty="0" smtClean="0"/>
            <a:t> &amp; </a:t>
          </a:r>
          <a:r>
            <a:rPr lang="en-US" sz="2400" kern="1200" dirty="0" err="1" smtClean="0"/>
            <a:t>terbatas</a:t>
          </a:r>
          <a:endParaRPr lang="en-US" sz="2400" kern="1200" dirty="0"/>
        </a:p>
        <a:p>
          <a:pPr marL="228600" lvl="1" indent="-228600" algn="l" defTabSz="1066800">
            <a:lnSpc>
              <a:spcPct val="90000"/>
            </a:lnSpc>
            <a:spcBef>
              <a:spcPct val="0"/>
            </a:spcBef>
            <a:spcAft>
              <a:spcPct val="15000"/>
            </a:spcAft>
            <a:buChar char="••"/>
          </a:pPr>
          <a:r>
            <a:rPr lang="en-US" sz="2400" kern="1200" dirty="0" err="1" smtClean="0"/>
            <a:t>Menekankan</a:t>
          </a:r>
          <a:r>
            <a:rPr lang="en-US" sz="2400" kern="1200" dirty="0" smtClean="0"/>
            <a:t> </a:t>
          </a:r>
          <a:r>
            <a:rPr lang="en-US" sz="2400" kern="1200" dirty="0" err="1" smtClean="0"/>
            <a:t>aspek</a:t>
          </a:r>
          <a:r>
            <a:rPr lang="en-US" sz="2400" kern="1200" dirty="0" smtClean="0"/>
            <a:t> </a:t>
          </a:r>
          <a:r>
            <a:rPr lang="en-US" sz="2400" kern="1200" dirty="0" err="1" smtClean="0"/>
            <a:t>isi</a:t>
          </a:r>
          <a:endParaRPr lang="en-US" sz="2400" kern="1200" dirty="0"/>
        </a:p>
        <a:p>
          <a:pPr marL="228600" lvl="1" indent="-228600" algn="l" defTabSz="1066800">
            <a:lnSpc>
              <a:spcPct val="90000"/>
            </a:lnSpc>
            <a:spcBef>
              <a:spcPct val="0"/>
            </a:spcBef>
            <a:spcAft>
              <a:spcPct val="15000"/>
            </a:spcAft>
            <a:buChar char="••"/>
          </a:pPr>
          <a:r>
            <a:rPr lang="en-US" sz="2400" kern="1200" dirty="0" err="1" smtClean="0"/>
            <a:t>Kaku</a:t>
          </a:r>
          <a:endParaRPr lang="en-US" sz="2400" kern="1200" dirty="0"/>
        </a:p>
        <a:p>
          <a:pPr marL="228600" lvl="1" indent="-228600" algn="l" defTabSz="1066800">
            <a:lnSpc>
              <a:spcPct val="90000"/>
            </a:lnSpc>
            <a:spcBef>
              <a:spcPct val="0"/>
            </a:spcBef>
            <a:spcAft>
              <a:spcPct val="15000"/>
            </a:spcAft>
            <a:buChar char="••"/>
          </a:pPr>
          <a:r>
            <a:rPr lang="en-US" sz="2400" kern="1200" dirty="0" smtClean="0"/>
            <a:t>formal</a:t>
          </a:r>
          <a:endParaRPr lang="en-US" sz="2400" kern="1200" dirty="0"/>
        </a:p>
      </dsp:txBody>
      <dsp:txXfrm>
        <a:off x="3247399" y="747069"/>
        <a:ext cx="2848570" cy="32610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4501DA-C8F3-EC44-B713-B2342341623D}">
      <dsp:nvSpPr>
        <dsp:cNvPr id="0" name=""/>
        <dsp:cNvSpPr/>
      </dsp:nvSpPr>
      <dsp:spPr>
        <a:xfrm rot="16200000">
          <a:off x="702" y="261838"/>
          <a:ext cx="4002285" cy="4002285"/>
        </a:xfrm>
        <a:prstGeom prst="downArrow">
          <a:avLst>
            <a:gd name="adj1" fmla="val 50000"/>
            <a:gd name="adj2" fmla="val 35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n-US" sz="3200" kern="1200" dirty="0" smtClean="0"/>
            <a:t>INGROUP</a:t>
          </a:r>
        </a:p>
        <a:p>
          <a:pPr lvl="0" algn="ctr" defTabSz="1422400">
            <a:lnSpc>
              <a:spcPct val="90000"/>
            </a:lnSpc>
            <a:spcBef>
              <a:spcPct val="0"/>
            </a:spcBef>
            <a:spcAft>
              <a:spcPct val="35000"/>
            </a:spcAft>
          </a:pPr>
          <a:r>
            <a:rPr lang="en-US" sz="3200" kern="1200" dirty="0" smtClean="0"/>
            <a:t>KELOMPOK KITA</a:t>
          </a:r>
          <a:endParaRPr lang="en-US" sz="3200" kern="1200" dirty="0"/>
        </a:p>
      </dsp:txBody>
      <dsp:txXfrm rot="5400000">
        <a:off x="702" y="1262409"/>
        <a:ext cx="3301885" cy="2001143"/>
      </dsp:txXfrm>
    </dsp:sp>
    <dsp:sp modelId="{779A1B24-8C58-7D4D-A642-6AA49C50AE30}">
      <dsp:nvSpPr>
        <dsp:cNvPr id="0" name=""/>
        <dsp:cNvSpPr/>
      </dsp:nvSpPr>
      <dsp:spPr>
        <a:xfrm rot="5400000">
          <a:off x="4226611" y="261838"/>
          <a:ext cx="4002285" cy="4002285"/>
        </a:xfrm>
        <a:prstGeom prst="downArrow">
          <a:avLst>
            <a:gd name="adj1" fmla="val 50000"/>
            <a:gd name="adj2" fmla="val 35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n-US" sz="3200" kern="1200" dirty="0" smtClean="0"/>
            <a:t>OUTGROUP</a:t>
          </a:r>
        </a:p>
        <a:p>
          <a:pPr lvl="0" algn="ctr" defTabSz="1422400">
            <a:lnSpc>
              <a:spcPct val="90000"/>
            </a:lnSpc>
            <a:spcBef>
              <a:spcPct val="0"/>
            </a:spcBef>
            <a:spcAft>
              <a:spcPct val="35000"/>
            </a:spcAft>
          </a:pPr>
          <a:r>
            <a:rPr lang="en-US" sz="3200" kern="1200" dirty="0" smtClean="0"/>
            <a:t>KELOMPOK MEREKA</a:t>
          </a:r>
          <a:endParaRPr lang="en-US" sz="3200" kern="1200" dirty="0"/>
        </a:p>
      </dsp:txBody>
      <dsp:txXfrm rot="-5400000">
        <a:off x="4927011" y="1262409"/>
        <a:ext cx="3301885" cy="200114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5CE3F5-7468-4744-93A7-E0E7AAE5FF64}">
      <dsp:nvSpPr>
        <dsp:cNvPr id="0" name=""/>
        <dsp:cNvSpPr/>
      </dsp:nvSpPr>
      <dsp:spPr>
        <a:xfrm>
          <a:off x="123855" y="172790"/>
          <a:ext cx="7406640" cy="6733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b" anchorCtr="0">
          <a:noAutofit/>
        </a:bodyPr>
        <a:lstStyle/>
        <a:p>
          <a:pPr lvl="0" algn="l" defTabSz="1377950">
            <a:lnSpc>
              <a:spcPct val="90000"/>
            </a:lnSpc>
            <a:spcBef>
              <a:spcPct val="0"/>
            </a:spcBef>
            <a:spcAft>
              <a:spcPct val="35000"/>
            </a:spcAft>
          </a:pPr>
          <a:r>
            <a:rPr lang="en-US" sz="3100" kern="1200" dirty="0" smtClean="0"/>
            <a:t>DESKRIPTIF</a:t>
          </a:r>
          <a:endParaRPr lang="en-US" sz="3100" kern="1200" dirty="0"/>
        </a:p>
      </dsp:txBody>
      <dsp:txXfrm>
        <a:off x="123855" y="172790"/>
        <a:ext cx="7406640" cy="673330"/>
      </dsp:txXfrm>
    </dsp:sp>
    <dsp:sp modelId="{7FD651E9-B3FC-9F4F-A24A-05E3EAA5315D}">
      <dsp:nvSpPr>
        <dsp:cNvPr id="0" name=""/>
        <dsp:cNvSpPr/>
      </dsp:nvSpPr>
      <dsp:spPr>
        <a:xfrm>
          <a:off x="123855" y="846121"/>
          <a:ext cx="1733153" cy="1371600"/>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09D4458-909A-B54D-8661-0FC806384E4C}">
      <dsp:nvSpPr>
        <dsp:cNvPr id="0" name=""/>
        <dsp:cNvSpPr/>
      </dsp:nvSpPr>
      <dsp:spPr>
        <a:xfrm>
          <a:off x="1164899" y="846121"/>
          <a:ext cx="1733153" cy="1371600"/>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AEA112C3-D13F-154A-8855-003FF81FBA2F}">
      <dsp:nvSpPr>
        <dsp:cNvPr id="0" name=""/>
        <dsp:cNvSpPr/>
      </dsp:nvSpPr>
      <dsp:spPr>
        <a:xfrm>
          <a:off x="2206767" y="846121"/>
          <a:ext cx="1733153" cy="1371600"/>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C83BE4D-46CF-B946-AD16-9F2F870F5C57}">
      <dsp:nvSpPr>
        <dsp:cNvPr id="0" name=""/>
        <dsp:cNvSpPr/>
      </dsp:nvSpPr>
      <dsp:spPr>
        <a:xfrm>
          <a:off x="3247811" y="846121"/>
          <a:ext cx="1733153" cy="1371600"/>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C5A51CF-6198-3643-9C81-0F9B55BB705D}">
      <dsp:nvSpPr>
        <dsp:cNvPr id="0" name=""/>
        <dsp:cNvSpPr/>
      </dsp:nvSpPr>
      <dsp:spPr>
        <a:xfrm>
          <a:off x="4289679" y="846121"/>
          <a:ext cx="1733153" cy="1371600"/>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6D8B1582-93E4-CB49-860A-A7FD9F0AFA16}">
      <dsp:nvSpPr>
        <dsp:cNvPr id="0" name=""/>
        <dsp:cNvSpPr/>
      </dsp:nvSpPr>
      <dsp:spPr>
        <a:xfrm>
          <a:off x="5330723" y="846121"/>
          <a:ext cx="1733153" cy="1371600"/>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B887F728-6653-304A-A7CF-60B0FD188C64}">
      <dsp:nvSpPr>
        <dsp:cNvPr id="0" name=""/>
        <dsp:cNvSpPr/>
      </dsp:nvSpPr>
      <dsp:spPr>
        <a:xfrm>
          <a:off x="6372590" y="846121"/>
          <a:ext cx="1733153" cy="1371600"/>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A59AE5B7-67C7-2242-ADE2-EEE5DD4ECD41}">
      <dsp:nvSpPr>
        <dsp:cNvPr id="0" name=""/>
        <dsp:cNvSpPr/>
      </dsp:nvSpPr>
      <dsp:spPr>
        <a:xfrm>
          <a:off x="123855" y="983281"/>
          <a:ext cx="7502926" cy="1097280"/>
        </a:xfrm>
        <a:prstGeom prst="rect">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l" defTabSz="800100">
            <a:lnSpc>
              <a:spcPct val="90000"/>
            </a:lnSpc>
            <a:spcBef>
              <a:spcPct val="0"/>
            </a:spcBef>
            <a:spcAft>
              <a:spcPct val="35000"/>
            </a:spcAft>
          </a:pPr>
          <a:r>
            <a:rPr lang="en-US" sz="1800" kern="1200" dirty="0" smtClean="0"/>
            <a:t>Proses </a:t>
          </a:r>
          <a:r>
            <a:rPr lang="en-US" sz="1800" kern="1200" dirty="0" err="1" smtClean="0"/>
            <a:t>pembentukan</a:t>
          </a:r>
          <a:r>
            <a:rPr lang="en-US" sz="1800" kern="1200" dirty="0" smtClean="0"/>
            <a:t> </a:t>
          </a:r>
          <a:r>
            <a:rPr lang="en-US" sz="1800" kern="1200" dirty="0" err="1" smtClean="0"/>
            <a:t>kelompok</a:t>
          </a:r>
          <a:r>
            <a:rPr lang="en-US" sz="1800" kern="1200" dirty="0" smtClean="0"/>
            <a:t> </a:t>
          </a:r>
          <a:r>
            <a:rPr lang="en-US" sz="1800" kern="1200" dirty="0" err="1" smtClean="0"/>
            <a:t>berlangsung</a:t>
          </a:r>
          <a:r>
            <a:rPr lang="en-US" sz="1800" kern="1200" dirty="0" smtClean="0"/>
            <a:t> </a:t>
          </a:r>
          <a:r>
            <a:rPr lang="en-US" sz="1800" kern="1200" dirty="0" err="1" smtClean="0"/>
            <a:t>secara</a:t>
          </a:r>
          <a:r>
            <a:rPr lang="en-US" sz="1800" kern="1200" dirty="0" smtClean="0"/>
            <a:t> </a:t>
          </a:r>
          <a:r>
            <a:rPr lang="en-US" sz="1800" kern="1200" dirty="0" err="1" smtClean="0"/>
            <a:t>alamiah</a:t>
          </a:r>
          <a:r>
            <a:rPr lang="en-US" sz="1800" kern="1200" dirty="0" smtClean="0"/>
            <a:t>. </a:t>
          </a:r>
          <a:r>
            <a:rPr lang="en-US" sz="1800" kern="1200" dirty="0" err="1" smtClean="0"/>
            <a:t>Pengelompokkan</a:t>
          </a:r>
          <a:r>
            <a:rPr lang="en-US" sz="1800" kern="1200" dirty="0" smtClean="0"/>
            <a:t> </a:t>
          </a:r>
          <a:r>
            <a:rPr lang="en-US" sz="1800" kern="1200" dirty="0" err="1" smtClean="0"/>
            <a:t>bisa</a:t>
          </a:r>
          <a:r>
            <a:rPr lang="en-US" sz="1800" kern="1200" dirty="0" smtClean="0"/>
            <a:t> </a:t>
          </a:r>
          <a:r>
            <a:rPr lang="en-US" sz="1800" kern="1200" dirty="0" err="1" smtClean="0"/>
            <a:t>dilihat</a:t>
          </a:r>
          <a:r>
            <a:rPr lang="en-US" sz="1800" kern="1200" dirty="0" smtClean="0"/>
            <a:t> </a:t>
          </a:r>
          <a:r>
            <a:rPr lang="en-US" sz="1800" kern="1200" dirty="0" err="1" smtClean="0"/>
            <a:t>berdasarkan</a:t>
          </a:r>
          <a:r>
            <a:rPr lang="en-US" sz="1800" kern="1200" dirty="0" smtClean="0"/>
            <a:t> </a:t>
          </a:r>
          <a:r>
            <a:rPr lang="en-US" sz="1800" kern="1200" dirty="0" err="1" smtClean="0"/>
            <a:t>tujuan</a:t>
          </a:r>
          <a:r>
            <a:rPr lang="en-US" sz="1800" kern="1200" dirty="0" smtClean="0"/>
            <a:t>. </a:t>
          </a:r>
          <a:r>
            <a:rPr lang="en-US" sz="1800" kern="1200" dirty="0" err="1" smtClean="0"/>
            <a:t>Misal</a:t>
          </a:r>
          <a:r>
            <a:rPr lang="en-US" sz="1800" kern="1200" dirty="0" smtClean="0"/>
            <a:t>, </a:t>
          </a:r>
          <a:r>
            <a:rPr lang="en-US" sz="1800" kern="1200" dirty="0" err="1" smtClean="0"/>
            <a:t>kelompok</a:t>
          </a:r>
          <a:r>
            <a:rPr lang="en-US" sz="1800" kern="1200" dirty="0" smtClean="0"/>
            <a:t> </a:t>
          </a:r>
          <a:r>
            <a:rPr lang="en-US" sz="1800" kern="1200" dirty="0" err="1" smtClean="0"/>
            <a:t>tugas</a:t>
          </a:r>
          <a:r>
            <a:rPr lang="en-US" sz="1800" kern="1200" dirty="0" smtClean="0"/>
            <a:t>, </a:t>
          </a:r>
          <a:r>
            <a:rPr lang="en-US" sz="1800" kern="1200" dirty="0" err="1" smtClean="0"/>
            <a:t>kelompok</a:t>
          </a:r>
          <a:r>
            <a:rPr lang="en-US" sz="1800" kern="1200" dirty="0" smtClean="0"/>
            <a:t> </a:t>
          </a:r>
          <a:r>
            <a:rPr lang="en-US" sz="1800" kern="1200" dirty="0" err="1" smtClean="0"/>
            <a:t>pertemuan</a:t>
          </a:r>
          <a:r>
            <a:rPr lang="en-US" sz="1800" kern="1200" dirty="0" smtClean="0"/>
            <a:t>, </a:t>
          </a:r>
          <a:r>
            <a:rPr lang="en-US" sz="1800" kern="1200" dirty="0" err="1" smtClean="0"/>
            <a:t>kelompok</a:t>
          </a:r>
          <a:r>
            <a:rPr lang="en-US" sz="1800" kern="1200" dirty="0" smtClean="0"/>
            <a:t> </a:t>
          </a:r>
          <a:r>
            <a:rPr lang="en-US" sz="1800" kern="1200" dirty="0" err="1" smtClean="0"/>
            <a:t>penyadaran</a:t>
          </a:r>
          <a:r>
            <a:rPr lang="en-US" sz="1800" kern="1200" dirty="0" smtClean="0"/>
            <a:t>.</a:t>
          </a:r>
          <a:endParaRPr lang="en-US" sz="1800" kern="1200" dirty="0"/>
        </a:p>
      </dsp:txBody>
      <dsp:txXfrm>
        <a:off x="123855" y="983281"/>
        <a:ext cx="7502926" cy="1097280"/>
      </dsp:txXfrm>
    </dsp:sp>
    <dsp:sp modelId="{B860DA1D-0C21-6D4A-B8FC-4ED0C6B533CA}">
      <dsp:nvSpPr>
        <dsp:cNvPr id="0" name=""/>
        <dsp:cNvSpPr/>
      </dsp:nvSpPr>
      <dsp:spPr>
        <a:xfrm>
          <a:off x="123855" y="2308241"/>
          <a:ext cx="7406640" cy="6733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b" anchorCtr="0">
          <a:noAutofit/>
        </a:bodyPr>
        <a:lstStyle/>
        <a:p>
          <a:pPr lvl="0" algn="l" defTabSz="1377950">
            <a:lnSpc>
              <a:spcPct val="90000"/>
            </a:lnSpc>
            <a:spcBef>
              <a:spcPct val="0"/>
            </a:spcBef>
            <a:spcAft>
              <a:spcPct val="35000"/>
            </a:spcAft>
          </a:pPr>
          <a:r>
            <a:rPr lang="en-US" sz="3100" kern="1200" dirty="0" smtClean="0"/>
            <a:t>PRESKRIPTIF</a:t>
          </a:r>
          <a:endParaRPr lang="en-US" sz="3100" kern="1200" dirty="0"/>
        </a:p>
      </dsp:txBody>
      <dsp:txXfrm>
        <a:off x="123855" y="2308241"/>
        <a:ext cx="7406640" cy="673330"/>
      </dsp:txXfrm>
    </dsp:sp>
    <dsp:sp modelId="{817E6FB3-055F-CD40-8353-7F3132172653}">
      <dsp:nvSpPr>
        <dsp:cNvPr id="0" name=""/>
        <dsp:cNvSpPr/>
      </dsp:nvSpPr>
      <dsp:spPr>
        <a:xfrm>
          <a:off x="123855" y="2981572"/>
          <a:ext cx="1733153" cy="1371600"/>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D951FA4C-FA2A-EA40-B1AD-44D21B221DE9}">
      <dsp:nvSpPr>
        <dsp:cNvPr id="0" name=""/>
        <dsp:cNvSpPr/>
      </dsp:nvSpPr>
      <dsp:spPr>
        <a:xfrm>
          <a:off x="1164899" y="2981572"/>
          <a:ext cx="1733153" cy="1371600"/>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15DFD6F7-6D24-C947-BAA5-E50DF9C94A0F}">
      <dsp:nvSpPr>
        <dsp:cNvPr id="0" name=""/>
        <dsp:cNvSpPr/>
      </dsp:nvSpPr>
      <dsp:spPr>
        <a:xfrm>
          <a:off x="2206767" y="2981572"/>
          <a:ext cx="1733153" cy="1371600"/>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996FC37C-3DA6-984F-AF90-EC93EE13318A}">
      <dsp:nvSpPr>
        <dsp:cNvPr id="0" name=""/>
        <dsp:cNvSpPr/>
      </dsp:nvSpPr>
      <dsp:spPr>
        <a:xfrm>
          <a:off x="3247811" y="2981572"/>
          <a:ext cx="1733153" cy="1371600"/>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3AF9BFA-6431-7C43-9E91-6FD5315AA83F}">
      <dsp:nvSpPr>
        <dsp:cNvPr id="0" name=""/>
        <dsp:cNvSpPr/>
      </dsp:nvSpPr>
      <dsp:spPr>
        <a:xfrm>
          <a:off x="4289679" y="2981572"/>
          <a:ext cx="1733153" cy="1371600"/>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AABAF46-4BA4-2446-A182-BE6562999FAB}">
      <dsp:nvSpPr>
        <dsp:cNvPr id="0" name=""/>
        <dsp:cNvSpPr/>
      </dsp:nvSpPr>
      <dsp:spPr>
        <a:xfrm>
          <a:off x="5330723" y="2981572"/>
          <a:ext cx="1733153" cy="1371600"/>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DEBF5860-4733-4643-9142-D1B3FBCD1F4A}">
      <dsp:nvSpPr>
        <dsp:cNvPr id="0" name=""/>
        <dsp:cNvSpPr/>
      </dsp:nvSpPr>
      <dsp:spPr>
        <a:xfrm>
          <a:off x="6372590" y="2981572"/>
          <a:ext cx="1733153" cy="1371600"/>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DD13E83-4315-D747-8E90-04C0DA23181C}">
      <dsp:nvSpPr>
        <dsp:cNvPr id="0" name=""/>
        <dsp:cNvSpPr/>
      </dsp:nvSpPr>
      <dsp:spPr>
        <a:xfrm>
          <a:off x="123855" y="3118732"/>
          <a:ext cx="7502926" cy="1097280"/>
        </a:xfrm>
        <a:prstGeom prst="rect">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l" defTabSz="800100">
            <a:lnSpc>
              <a:spcPct val="90000"/>
            </a:lnSpc>
            <a:spcBef>
              <a:spcPct val="0"/>
            </a:spcBef>
            <a:spcAft>
              <a:spcPct val="35000"/>
            </a:spcAft>
          </a:pPr>
          <a:r>
            <a:rPr lang="en-US" sz="1800" kern="1200" dirty="0" smtClean="0"/>
            <a:t>Proses </a:t>
          </a:r>
          <a:r>
            <a:rPr lang="en-US" sz="1800" kern="1200" dirty="0" err="1" smtClean="0"/>
            <a:t>pembentukan</a:t>
          </a:r>
          <a:r>
            <a:rPr lang="en-US" sz="1800" kern="1200" dirty="0" smtClean="0"/>
            <a:t> </a:t>
          </a:r>
          <a:r>
            <a:rPr lang="en-US" sz="1800" kern="1200" dirty="0" err="1" smtClean="0"/>
            <a:t>berlangsung</a:t>
          </a:r>
          <a:r>
            <a:rPr lang="en-US" sz="1800" kern="1200" dirty="0" smtClean="0"/>
            <a:t> </a:t>
          </a:r>
          <a:r>
            <a:rPr lang="en-US" sz="1800" kern="1200" dirty="0" err="1" smtClean="0"/>
            <a:t>secara</a:t>
          </a:r>
          <a:r>
            <a:rPr lang="en-US" sz="1800" kern="1200" dirty="0" smtClean="0"/>
            <a:t> </a:t>
          </a:r>
          <a:r>
            <a:rPr lang="en-US" sz="1800" kern="1200" dirty="0" err="1" smtClean="0"/>
            <a:t>rasional</a:t>
          </a:r>
          <a:r>
            <a:rPr lang="en-US" sz="1800" kern="1200" dirty="0" smtClean="0"/>
            <a:t>. Ada </a:t>
          </a:r>
          <a:r>
            <a:rPr lang="en-US" sz="1800" kern="1200" dirty="0" err="1" smtClean="0"/>
            <a:t>langkah-langkah</a:t>
          </a:r>
          <a:r>
            <a:rPr lang="en-US" sz="1800" kern="1200" dirty="0" smtClean="0"/>
            <a:t> yang </a:t>
          </a:r>
          <a:r>
            <a:rPr lang="en-US" sz="1800" kern="1200" dirty="0" err="1" smtClean="0"/>
            <a:t>harus</a:t>
          </a:r>
          <a:r>
            <a:rPr lang="en-US" sz="1800" kern="1200" dirty="0" smtClean="0"/>
            <a:t> </a:t>
          </a:r>
          <a:r>
            <a:rPr lang="en-US" sz="1800" kern="1200" dirty="0" err="1" smtClean="0"/>
            <a:t>ditempuh</a:t>
          </a:r>
          <a:r>
            <a:rPr lang="en-US" sz="1800" kern="1200" dirty="0" smtClean="0"/>
            <a:t> </a:t>
          </a:r>
          <a:r>
            <a:rPr lang="en-US" sz="1800" kern="1200" dirty="0" err="1" smtClean="0"/>
            <a:t>untuk</a:t>
          </a:r>
          <a:r>
            <a:rPr lang="en-US" sz="1800" kern="1200" dirty="0" smtClean="0"/>
            <a:t> </a:t>
          </a:r>
          <a:r>
            <a:rPr lang="en-US" sz="1800" kern="1200" dirty="0" err="1" smtClean="0"/>
            <a:t>mencapai</a:t>
          </a:r>
          <a:r>
            <a:rPr lang="en-US" sz="1800" kern="1200" dirty="0" smtClean="0"/>
            <a:t> </a:t>
          </a:r>
          <a:r>
            <a:rPr lang="en-US" sz="1800" kern="1200" dirty="0" err="1" smtClean="0"/>
            <a:t>tujuan</a:t>
          </a:r>
          <a:r>
            <a:rPr lang="en-US" sz="1800" kern="1200" dirty="0" smtClean="0"/>
            <a:t> </a:t>
          </a:r>
          <a:r>
            <a:rPr lang="en-US" sz="1800" kern="1200" dirty="0" err="1" smtClean="0"/>
            <a:t>kelompok</a:t>
          </a:r>
          <a:r>
            <a:rPr lang="en-US" sz="1800" kern="1200" dirty="0" smtClean="0"/>
            <a:t>. </a:t>
          </a:r>
          <a:r>
            <a:rPr lang="en-US" sz="1800" kern="1200" dirty="0" err="1" smtClean="0"/>
            <a:t>Misal</a:t>
          </a:r>
          <a:r>
            <a:rPr lang="en-US" sz="1800" kern="1200" dirty="0" smtClean="0"/>
            <a:t> </a:t>
          </a:r>
          <a:r>
            <a:rPr lang="en-US" sz="1800" kern="1200" dirty="0" err="1" smtClean="0"/>
            <a:t>menggunakan</a:t>
          </a:r>
          <a:r>
            <a:rPr lang="en-US" sz="1800" kern="1200" dirty="0" smtClean="0"/>
            <a:t> format </a:t>
          </a:r>
          <a:r>
            <a:rPr lang="en-US" sz="1800" kern="1200" dirty="0" err="1" smtClean="0"/>
            <a:t>diskusi</a:t>
          </a:r>
          <a:r>
            <a:rPr lang="en-US" sz="1800" kern="1200" dirty="0" smtClean="0"/>
            <a:t> </a:t>
          </a:r>
          <a:r>
            <a:rPr lang="en-US" sz="1800" kern="1200" dirty="0" err="1" smtClean="0"/>
            <a:t>meja</a:t>
          </a:r>
          <a:r>
            <a:rPr lang="en-US" sz="1800" kern="1200" dirty="0" smtClean="0"/>
            <a:t> </a:t>
          </a:r>
          <a:r>
            <a:rPr lang="en-US" sz="1800" kern="1200" dirty="0" err="1" smtClean="0"/>
            <a:t>bundar</a:t>
          </a:r>
          <a:r>
            <a:rPr lang="en-US" sz="1800" kern="1200" dirty="0" smtClean="0"/>
            <a:t>, </a:t>
          </a:r>
          <a:r>
            <a:rPr lang="en-US" sz="1800" kern="1200" dirty="0" err="1" smtClean="0"/>
            <a:t>simposium</a:t>
          </a:r>
          <a:r>
            <a:rPr lang="en-US" sz="1800" kern="1200" dirty="0" smtClean="0"/>
            <a:t>, </a:t>
          </a:r>
          <a:r>
            <a:rPr lang="en-US" sz="1800" kern="1200" dirty="0" err="1" smtClean="0"/>
            <a:t>diskusi</a:t>
          </a:r>
          <a:r>
            <a:rPr lang="en-US" sz="1800" kern="1200" dirty="0" smtClean="0"/>
            <a:t> panel, forum.  </a:t>
          </a:r>
          <a:endParaRPr lang="en-US" sz="1800" kern="1200" dirty="0"/>
        </a:p>
      </dsp:txBody>
      <dsp:txXfrm>
        <a:off x="123855" y="3118732"/>
        <a:ext cx="7502926" cy="10972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597848-20BC-F84E-B554-3AB9489C6B1A}">
      <dsp:nvSpPr>
        <dsp:cNvPr id="0" name=""/>
        <dsp:cNvSpPr/>
      </dsp:nvSpPr>
      <dsp:spPr>
        <a:xfrm>
          <a:off x="2757011" y="56574"/>
          <a:ext cx="2715577" cy="2715577"/>
        </a:xfrm>
        <a:prstGeom prst="ellipse">
          <a:avLst/>
        </a:prstGeom>
        <a:solidFill>
          <a:schemeClr val="accent2">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r>
            <a:rPr lang="en-US" sz="3100" kern="1200" dirty="0" err="1" smtClean="0"/>
            <a:t>Konformitas</a:t>
          </a:r>
          <a:endParaRPr lang="en-US" sz="3100" kern="1200" dirty="0"/>
        </a:p>
      </dsp:txBody>
      <dsp:txXfrm>
        <a:off x="3119088" y="531800"/>
        <a:ext cx="1991423" cy="1222010"/>
      </dsp:txXfrm>
    </dsp:sp>
    <dsp:sp modelId="{58CB1126-7970-5941-ABEE-138E9867EFDD}">
      <dsp:nvSpPr>
        <dsp:cNvPr id="0" name=""/>
        <dsp:cNvSpPr/>
      </dsp:nvSpPr>
      <dsp:spPr>
        <a:xfrm>
          <a:off x="3736882" y="1753810"/>
          <a:ext cx="2715577" cy="2715577"/>
        </a:xfrm>
        <a:prstGeom prst="ellipse">
          <a:avLst/>
        </a:prstGeom>
        <a:solidFill>
          <a:schemeClr val="accent3">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r>
            <a:rPr lang="en-US" sz="3100" kern="1200" dirty="0" err="1" smtClean="0"/>
            <a:t>Fasilitasi</a:t>
          </a:r>
          <a:r>
            <a:rPr lang="en-US" sz="3100" kern="1200" dirty="0" smtClean="0"/>
            <a:t> </a:t>
          </a:r>
          <a:r>
            <a:rPr lang="en-US" sz="3100" kern="1200" dirty="0" err="1" smtClean="0"/>
            <a:t>Sosial</a:t>
          </a:r>
          <a:endParaRPr lang="en-US" sz="3100" kern="1200" dirty="0"/>
        </a:p>
      </dsp:txBody>
      <dsp:txXfrm>
        <a:off x="4567396" y="2455334"/>
        <a:ext cx="1629346" cy="1493567"/>
      </dsp:txXfrm>
    </dsp:sp>
    <dsp:sp modelId="{905E17D6-9906-8640-9D04-39DD6672FA0D}">
      <dsp:nvSpPr>
        <dsp:cNvPr id="0" name=""/>
        <dsp:cNvSpPr/>
      </dsp:nvSpPr>
      <dsp:spPr>
        <a:xfrm>
          <a:off x="1777140" y="1753810"/>
          <a:ext cx="2715577" cy="2715577"/>
        </a:xfrm>
        <a:prstGeom prst="ellipse">
          <a:avLst/>
        </a:prstGeom>
        <a:solidFill>
          <a:schemeClr val="accent4">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r>
            <a:rPr lang="en-US" sz="3100" kern="1200" dirty="0" err="1" smtClean="0"/>
            <a:t>Polarisasi</a:t>
          </a:r>
          <a:endParaRPr lang="en-US" sz="3100" kern="1200" dirty="0"/>
        </a:p>
      </dsp:txBody>
      <dsp:txXfrm>
        <a:off x="2032857" y="2455334"/>
        <a:ext cx="1629346" cy="149356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481D0B-3217-884A-89BA-5AD586A13102}">
      <dsp:nvSpPr>
        <dsp:cNvPr id="0" name=""/>
        <dsp:cNvSpPr/>
      </dsp:nvSpPr>
      <dsp:spPr>
        <a:xfrm>
          <a:off x="2411" y="1053455"/>
          <a:ext cx="2419052" cy="2419052"/>
        </a:xfrm>
        <a:prstGeom prst="ellipse">
          <a:avLst/>
        </a:prstGeom>
        <a:solidFill>
          <a:schemeClr val="accent2">
            <a:alpha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133129" tIns="22860" rIns="133129" bIns="22860" numCol="1" spcCol="1270" anchor="ctr" anchorCtr="0">
          <a:noAutofit/>
        </a:bodyPr>
        <a:lstStyle/>
        <a:p>
          <a:pPr lvl="0" algn="ctr" defTabSz="800100">
            <a:lnSpc>
              <a:spcPct val="90000"/>
            </a:lnSpc>
            <a:spcBef>
              <a:spcPct val="0"/>
            </a:spcBef>
            <a:spcAft>
              <a:spcPct val="35000"/>
            </a:spcAft>
          </a:pPr>
          <a:r>
            <a:rPr lang="en-US" sz="1800" kern="1200" dirty="0" err="1" smtClean="0"/>
            <a:t>Ukuran</a:t>
          </a:r>
          <a:r>
            <a:rPr lang="en-US" sz="1800" kern="1200" dirty="0" smtClean="0"/>
            <a:t> Kelompok</a:t>
          </a:r>
          <a:endParaRPr lang="en-US" sz="1800" kern="1200" dirty="0"/>
        </a:p>
      </dsp:txBody>
      <dsp:txXfrm>
        <a:off x="356673" y="1407717"/>
        <a:ext cx="1710528" cy="1710528"/>
      </dsp:txXfrm>
    </dsp:sp>
    <dsp:sp modelId="{FD49F869-C3AB-B64A-ACB6-A1578C39341C}">
      <dsp:nvSpPr>
        <dsp:cNvPr id="0" name=""/>
        <dsp:cNvSpPr/>
      </dsp:nvSpPr>
      <dsp:spPr>
        <a:xfrm>
          <a:off x="1937652" y="1053455"/>
          <a:ext cx="2419052" cy="2419052"/>
        </a:xfrm>
        <a:prstGeom prst="ellipse">
          <a:avLst/>
        </a:prstGeom>
        <a:solidFill>
          <a:schemeClr val="accent3">
            <a:alpha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133129" tIns="22860" rIns="133129" bIns="22860" numCol="1" spcCol="1270" anchor="ctr" anchorCtr="0">
          <a:noAutofit/>
        </a:bodyPr>
        <a:lstStyle/>
        <a:p>
          <a:pPr lvl="0" algn="ctr" defTabSz="800100">
            <a:lnSpc>
              <a:spcPct val="90000"/>
            </a:lnSpc>
            <a:spcBef>
              <a:spcPct val="0"/>
            </a:spcBef>
            <a:spcAft>
              <a:spcPct val="35000"/>
            </a:spcAft>
          </a:pPr>
          <a:r>
            <a:rPr lang="en-US" sz="1800" kern="1200" dirty="0" err="1" smtClean="0"/>
            <a:t>Jaringan</a:t>
          </a:r>
          <a:r>
            <a:rPr lang="en-US" sz="1800" kern="1200" dirty="0" smtClean="0"/>
            <a:t> </a:t>
          </a:r>
          <a:r>
            <a:rPr lang="en-US" sz="1800" kern="1200" dirty="0" err="1" smtClean="0"/>
            <a:t>Komunikasi</a:t>
          </a:r>
          <a:endParaRPr lang="en-US" sz="1800" kern="1200" dirty="0"/>
        </a:p>
      </dsp:txBody>
      <dsp:txXfrm>
        <a:off x="2291914" y="1407717"/>
        <a:ext cx="1710528" cy="1710528"/>
      </dsp:txXfrm>
    </dsp:sp>
    <dsp:sp modelId="{219379A6-9421-6E4D-96B3-8EC047054A12}">
      <dsp:nvSpPr>
        <dsp:cNvPr id="0" name=""/>
        <dsp:cNvSpPr/>
      </dsp:nvSpPr>
      <dsp:spPr>
        <a:xfrm>
          <a:off x="3872894" y="1053455"/>
          <a:ext cx="2419052" cy="2419052"/>
        </a:xfrm>
        <a:prstGeom prst="ellipse">
          <a:avLst/>
        </a:prstGeom>
        <a:solidFill>
          <a:schemeClr val="accent4">
            <a:alpha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133129" tIns="22860" rIns="133129" bIns="22860" numCol="1" spcCol="1270" anchor="ctr" anchorCtr="0">
          <a:noAutofit/>
        </a:bodyPr>
        <a:lstStyle/>
        <a:p>
          <a:pPr lvl="0" algn="ctr" defTabSz="800100">
            <a:lnSpc>
              <a:spcPct val="90000"/>
            </a:lnSpc>
            <a:spcBef>
              <a:spcPct val="0"/>
            </a:spcBef>
            <a:spcAft>
              <a:spcPct val="35000"/>
            </a:spcAft>
          </a:pPr>
          <a:r>
            <a:rPr lang="en-US" sz="1800" kern="1200" dirty="0" err="1" smtClean="0"/>
            <a:t>Kohesi</a:t>
          </a:r>
          <a:r>
            <a:rPr lang="en-US" sz="1800" kern="1200" dirty="0" smtClean="0"/>
            <a:t> Kelompok</a:t>
          </a:r>
          <a:endParaRPr lang="en-US" sz="1800" kern="1200" dirty="0"/>
        </a:p>
      </dsp:txBody>
      <dsp:txXfrm>
        <a:off x="4227156" y="1407717"/>
        <a:ext cx="1710528" cy="1710528"/>
      </dsp:txXfrm>
    </dsp:sp>
    <dsp:sp modelId="{556B8378-5295-7446-90A8-679FD8679235}">
      <dsp:nvSpPr>
        <dsp:cNvPr id="0" name=""/>
        <dsp:cNvSpPr/>
      </dsp:nvSpPr>
      <dsp:spPr>
        <a:xfrm>
          <a:off x="5808136" y="1053455"/>
          <a:ext cx="2419052" cy="2419052"/>
        </a:xfrm>
        <a:prstGeom prst="ellipse">
          <a:avLst/>
        </a:prstGeom>
        <a:solidFill>
          <a:schemeClr val="accent5">
            <a:alpha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133129" tIns="22860" rIns="133129" bIns="22860" numCol="1" spcCol="1270" anchor="ctr" anchorCtr="0">
          <a:noAutofit/>
        </a:bodyPr>
        <a:lstStyle/>
        <a:p>
          <a:pPr lvl="0" algn="ctr" defTabSz="800100">
            <a:lnSpc>
              <a:spcPct val="90000"/>
            </a:lnSpc>
            <a:spcBef>
              <a:spcPct val="0"/>
            </a:spcBef>
            <a:spcAft>
              <a:spcPct val="35000"/>
            </a:spcAft>
          </a:pPr>
          <a:r>
            <a:rPr lang="en-US" sz="1800" kern="1200" dirty="0" err="1" smtClean="0"/>
            <a:t>Kepemimpinan</a:t>
          </a:r>
          <a:endParaRPr lang="en-US" sz="1800" kern="1200" dirty="0"/>
        </a:p>
      </dsp:txBody>
      <dsp:txXfrm>
        <a:off x="6162398" y="1407717"/>
        <a:ext cx="1710528" cy="171052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8239DB-36A2-874F-A6A3-D2F3A9107090}">
      <dsp:nvSpPr>
        <dsp:cNvPr id="0" name=""/>
        <dsp:cNvSpPr/>
      </dsp:nvSpPr>
      <dsp:spPr>
        <a:xfrm>
          <a:off x="3616" y="681757"/>
          <a:ext cx="3162448" cy="3162448"/>
        </a:xfrm>
        <a:prstGeom prst="ellipse">
          <a:avLst/>
        </a:prstGeom>
        <a:solidFill>
          <a:schemeClr val="accent2">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74040" tIns="34290" rIns="174040" bIns="34290" numCol="1" spcCol="1270" anchor="ctr" anchorCtr="0">
          <a:noAutofit/>
        </a:bodyPr>
        <a:lstStyle/>
        <a:p>
          <a:pPr lvl="0" algn="ctr" defTabSz="1200150">
            <a:lnSpc>
              <a:spcPct val="90000"/>
            </a:lnSpc>
            <a:spcBef>
              <a:spcPct val="0"/>
            </a:spcBef>
            <a:spcAft>
              <a:spcPct val="35000"/>
            </a:spcAft>
          </a:pPr>
          <a:r>
            <a:rPr lang="en-US" sz="2700" kern="1200" dirty="0" smtClean="0"/>
            <a:t>Kebutuhan Interpersonal</a:t>
          </a:r>
          <a:endParaRPr lang="en-US" sz="2700" kern="1200" dirty="0"/>
        </a:p>
      </dsp:txBody>
      <dsp:txXfrm>
        <a:off x="466746" y="1144887"/>
        <a:ext cx="2236188" cy="2236188"/>
      </dsp:txXfrm>
    </dsp:sp>
    <dsp:sp modelId="{51103B78-637F-294E-B83F-E519CB037DE0}">
      <dsp:nvSpPr>
        <dsp:cNvPr id="0" name=""/>
        <dsp:cNvSpPr/>
      </dsp:nvSpPr>
      <dsp:spPr>
        <a:xfrm>
          <a:off x="2533575" y="681757"/>
          <a:ext cx="3162448" cy="3162448"/>
        </a:xfrm>
        <a:prstGeom prst="ellipse">
          <a:avLst/>
        </a:prstGeom>
        <a:solidFill>
          <a:schemeClr val="accent3">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74040" tIns="34290" rIns="174040" bIns="34290" numCol="1" spcCol="1270" anchor="ctr" anchorCtr="0">
          <a:noAutofit/>
        </a:bodyPr>
        <a:lstStyle/>
        <a:p>
          <a:pPr lvl="0" algn="ctr" defTabSz="1200150">
            <a:lnSpc>
              <a:spcPct val="90000"/>
            </a:lnSpc>
            <a:spcBef>
              <a:spcPct val="0"/>
            </a:spcBef>
            <a:spcAft>
              <a:spcPct val="35000"/>
            </a:spcAft>
          </a:pPr>
          <a:r>
            <a:rPr lang="en-US" sz="2700" kern="1200" dirty="0" err="1" smtClean="0"/>
            <a:t>Tindak</a:t>
          </a:r>
          <a:r>
            <a:rPr lang="en-US" sz="2700" kern="1200" dirty="0" smtClean="0"/>
            <a:t> </a:t>
          </a:r>
          <a:r>
            <a:rPr lang="en-US" sz="2700" kern="1200" dirty="0" err="1" smtClean="0"/>
            <a:t>Komunikasi</a:t>
          </a:r>
          <a:endParaRPr lang="en-US" sz="2700" kern="1200" dirty="0"/>
        </a:p>
      </dsp:txBody>
      <dsp:txXfrm>
        <a:off x="2996705" y="1144887"/>
        <a:ext cx="2236188" cy="2236188"/>
      </dsp:txXfrm>
    </dsp:sp>
    <dsp:sp modelId="{99F0EE4B-288E-3D4D-B59D-5AB8D0591536}">
      <dsp:nvSpPr>
        <dsp:cNvPr id="0" name=""/>
        <dsp:cNvSpPr/>
      </dsp:nvSpPr>
      <dsp:spPr>
        <a:xfrm>
          <a:off x="5063534" y="681757"/>
          <a:ext cx="3162448" cy="3162448"/>
        </a:xfrm>
        <a:prstGeom prst="ellipse">
          <a:avLst/>
        </a:prstGeom>
        <a:solidFill>
          <a:schemeClr val="accent4">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74040" tIns="34290" rIns="174040" bIns="34290" numCol="1" spcCol="1270" anchor="ctr" anchorCtr="0">
          <a:noAutofit/>
        </a:bodyPr>
        <a:lstStyle/>
        <a:p>
          <a:pPr lvl="0" algn="ctr" defTabSz="1200150">
            <a:lnSpc>
              <a:spcPct val="90000"/>
            </a:lnSpc>
            <a:spcBef>
              <a:spcPct val="0"/>
            </a:spcBef>
            <a:spcAft>
              <a:spcPct val="35000"/>
            </a:spcAft>
          </a:pPr>
          <a:r>
            <a:rPr lang="en-US" sz="2700" kern="1200" dirty="0" err="1" smtClean="0"/>
            <a:t>Peranan</a:t>
          </a:r>
          <a:endParaRPr lang="en-US" sz="2700" kern="1200" dirty="0"/>
        </a:p>
      </dsp:txBody>
      <dsp:txXfrm>
        <a:off x="5526664" y="1144887"/>
        <a:ext cx="2236188" cy="223618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E27B46-ABC5-7B49-8E6D-42D563FAA57D}">
      <dsp:nvSpPr>
        <dsp:cNvPr id="0" name=""/>
        <dsp:cNvSpPr/>
      </dsp:nvSpPr>
      <dsp:spPr>
        <a:xfrm>
          <a:off x="0" y="35469"/>
          <a:ext cx="8229600" cy="791505"/>
        </a:xfrm>
        <a:prstGeom prst="roundRect">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smtClean="0">
              <a:solidFill>
                <a:schemeClr val="tx1"/>
              </a:solidFill>
            </a:rPr>
            <a:t>Inklusi</a:t>
          </a:r>
          <a:endParaRPr lang="en-US" sz="3300" kern="1200" dirty="0">
            <a:solidFill>
              <a:schemeClr val="tx1"/>
            </a:solidFill>
          </a:endParaRPr>
        </a:p>
      </dsp:txBody>
      <dsp:txXfrm>
        <a:off x="38638" y="74107"/>
        <a:ext cx="8152324" cy="714229"/>
      </dsp:txXfrm>
    </dsp:sp>
    <dsp:sp modelId="{B822C44B-CA30-4043-B56F-0D4375B1838C}">
      <dsp:nvSpPr>
        <dsp:cNvPr id="0" name=""/>
        <dsp:cNvSpPr/>
      </dsp:nvSpPr>
      <dsp:spPr>
        <a:xfrm>
          <a:off x="0" y="826974"/>
          <a:ext cx="8229600"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dirty="0" err="1" smtClean="0"/>
            <a:t>ingin</a:t>
          </a:r>
          <a:r>
            <a:rPr lang="en-US" sz="2600" kern="1200" dirty="0" smtClean="0"/>
            <a:t> </a:t>
          </a:r>
          <a:r>
            <a:rPr lang="en-US" sz="2600" kern="1200" dirty="0" err="1" smtClean="0"/>
            <a:t>masuk</a:t>
          </a:r>
          <a:r>
            <a:rPr lang="en-US" sz="2600" kern="1200" dirty="0" smtClean="0"/>
            <a:t> </a:t>
          </a:r>
          <a:r>
            <a:rPr lang="en-US" sz="2600" kern="1200" dirty="0" err="1" smtClean="0"/>
            <a:t>dan</a:t>
          </a:r>
          <a:r>
            <a:rPr lang="en-US" sz="2600" kern="1200" dirty="0" smtClean="0"/>
            <a:t> </a:t>
          </a:r>
          <a:r>
            <a:rPr lang="en-US" sz="2600" kern="1200" dirty="0" err="1" smtClean="0"/>
            <a:t>menjadi</a:t>
          </a:r>
          <a:r>
            <a:rPr lang="en-US" sz="2600" kern="1200" dirty="0" smtClean="0"/>
            <a:t> </a:t>
          </a:r>
          <a:r>
            <a:rPr lang="en-US" sz="2600" kern="1200" dirty="0" err="1" smtClean="0"/>
            <a:t>bagian</a:t>
          </a:r>
          <a:r>
            <a:rPr lang="en-US" sz="2600" kern="1200" dirty="0" smtClean="0"/>
            <a:t> </a:t>
          </a:r>
          <a:r>
            <a:rPr lang="en-US" sz="2600" kern="1200" dirty="0" err="1" smtClean="0"/>
            <a:t>dari</a:t>
          </a:r>
          <a:r>
            <a:rPr lang="en-US" sz="2600" kern="1200" dirty="0" smtClean="0"/>
            <a:t> </a:t>
          </a:r>
          <a:r>
            <a:rPr lang="en-US" sz="2600" kern="1200" dirty="0" err="1" smtClean="0"/>
            <a:t>kelompok</a:t>
          </a:r>
          <a:endParaRPr lang="en-US" sz="2600" kern="1200" dirty="0"/>
        </a:p>
      </dsp:txBody>
      <dsp:txXfrm>
        <a:off x="0" y="826974"/>
        <a:ext cx="8229600" cy="546480"/>
      </dsp:txXfrm>
    </dsp:sp>
    <dsp:sp modelId="{C243DD3C-075C-5748-8F51-E09D28133715}">
      <dsp:nvSpPr>
        <dsp:cNvPr id="0" name=""/>
        <dsp:cNvSpPr/>
      </dsp:nvSpPr>
      <dsp:spPr>
        <a:xfrm>
          <a:off x="0" y="1373454"/>
          <a:ext cx="8229600" cy="791505"/>
        </a:xfrm>
        <a:prstGeom prst="roundRect">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err="1" smtClean="0">
              <a:solidFill>
                <a:srgbClr val="000000"/>
              </a:solidFill>
            </a:rPr>
            <a:t>Kontrol</a:t>
          </a:r>
          <a:endParaRPr lang="en-US" sz="3300" kern="1200" dirty="0" smtClean="0">
            <a:solidFill>
              <a:srgbClr val="000000"/>
            </a:solidFill>
          </a:endParaRPr>
        </a:p>
      </dsp:txBody>
      <dsp:txXfrm>
        <a:off x="38638" y="1412092"/>
        <a:ext cx="8152324" cy="714229"/>
      </dsp:txXfrm>
    </dsp:sp>
    <dsp:sp modelId="{FAD3A2BD-2911-154D-B626-45AA939A2C9C}">
      <dsp:nvSpPr>
        <dsp:cNvPr id="0" name=""/>
        <dsp:cNvSpPr/>
      </dsp:nvSpPr>
      <dsp:spPr>
        <a:xfrm>
          <a:off x="0" y="2164959"/>
          <a:ext cx="8229600" cy="819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dirty="0" err="1" smtClean="0"/>
            <a:t>Ingin</a:t>
          </a:r>
          <a:r>
            <a:rPr lang="en-US" sz="2600" kern="1200" dirty="0" smtClean="0"/>
            <a:t> </a:t>
          </a:r>
          <a:r>
            <a:rPr lang="en-US" sz="2600" kern="1200" dirty="0" err="1" smtClean="0"/>
            <a:t>mengendalikan</a:t>
          </a:r>
          <a:r>
            <a:rPr lang="en-US" sz="2600" kern="1200" dirty="0" smtClean="0"/>
            <a:t> </a:t>
          </a:r>
          <a:r>
            <a:rPr lang="en-US" sz="2600" kern="1200" dirty="0" err="1" smtClean="0"/>
            <a:t>orang</a:t>
          </a:r>
          <a:r>
            <a:rPr lang="en-US" sz="2600" kern="1200" dirty="0" smtClean="0"/>
            <a:t> lain </a:t>
          </a:r>
          <a:r>
            <a:rPr lang="en-US" sz="2600" kern="1200" dirty="0" err="1" smtClean="0"/>
            <a:t>dalam</a:t>
          </a:r>
          <a:r>
            <a:rPr lang="en-US" sz="2600" kern="1200" dirty="0" smtClean="0"/>
            <a:t> </a:t>
          </a:r>
          <a:r>
            <a:rPr lang="en-US" sz="2600" kern="1200" dirty="0" err="1" smtClean="0"/>
            <a:t>suatu</a:t>
          </a:r>
          <a:r>
            <a:rPr lang="en-US" sz="2600" kern="1200" dirty="0" smtClean="0"/>
            <a:t> </a:t>
          </a:r>
          <a:r>
            <a:rPr lang="en-US" sz="2600" kern="1200" dirty="0" err="1" smtClean="0"/>
            <a:t>tatanan</a:t>
          </a:r>
          <a:r>
            <a:rPr lang="en-US" sz="2600" kern="1200" dirty="0" smtClean="0"/>
            <a:t> </a:t>
          </a:r>
          <a:r>
            <a:rPr lang="en-US" sz="2600" kern="1200" dirty="0" err="1" smtClean="0"/>
            <a:t>hierarkis</a:t>
          </a:r>
          <a:endParaRPr lang="en-US" sz="2600" kern="1200" dirty="0" smtClean="0"/>
        </a:p>
      </dsp:txBody>
      <dsp:txXfrm>
        <a:off x="0" y="2164959"/>
        <a:ext cx="8229600" cy="819720"/>
      </dsp:txXfrm>
    </dsp:sp>
    <dsp:sp modelId="{6748B23D-A822-BA48-9CE6-317687A11CA3}">
      <dsp:nvSpPr>
        <dsp:cNvPr id="0" name=""/>
        <dsp:cNvSpPr/>
      </dsp:nvSpPr>
      <dsp:spPr>
        <a:xfrm>
          <a:off x="0" y="2984680"/>
          <a:ext cx="8229600" cy="791505"/>
        </a:xfrm>
        <a:prstGeom prst="roundRec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err="1" smtClean="0">
              <a:solidFill>
                <a:srgbClr val="000000"/>
              </a:solidFill>
            </a:rPr>
            <a:t>Afeksi</a:t>
          </a:r>
          <a:endParaRPr lang="en-US" sz="3300" kern="1200" dirty="0" smtClean="0">
            <a:solidFill>
              <a:srgbClr val="000000"/>
            </a:solidFill>
          </a:endParaRPr>
        </a:p>
      </dsp:txBody>
      <dsp:txXfrm>
        <a:off x="38638" y="3023318"/>
        <a:ext cx="8152324" cy="714229"/>
      </dsp:txXfrm>
    </dsp:sp>
    <dsp:sp modelId="{5566A030-CB34-FD40-9D81-AA1B75C375F6}">
      <dsp:nvSpPr>
        <dsp:cNvPr id="0" name=""/>
        <dsp:cNvSpPr/>
      </dsp:nvSpPr>
      <dsp:spPr>
        <a:xfrm>
          <a:off x="0" y="3776185"/>
          <a:ext cx="8229600" cy="819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dirty="0" err="1" smtClean="0"/>
            <a:t>Ingin</a:t>
          </a:r>
          <a:r>
            <a:rPr lang="en-US" sz="2600" kern="1200" dirty="0" smtClean="0"/>
            <a:t> </a:t>
          </a:r>
          <a:r>
            <a:rPr lang="en-US" sz="2600" kern="1200" dirty="0" err="1" smtClean="0"/>
            <a:t>memperoleh</a:t>
          </a:r>
          <a:r>
            <a:rPr lang="en-US" sz="2600" kern="1200" dirty="0" smtClean="0"/>
            <a:t> </a:t>
          </a:r>
          <a:r>
            <a:rPr lang="en-US" sz="2600" kern="1200" dirty="0" err="1" smtClean="0"/>
            <a:t>keakraban</a:t>
          </a:r>
          <a:r>
            <a:rPr lang="en-US" sz="2600" kern="1200" dirty="0" smtClean="0"/>
            <a:t> </a:t>
          </a:r>
          <a:r>
            <a:rPr lang="en-US" sz="2600" kern="1200" dirty="0" err="1" smtClean="0"/>
            <a:t>emosional</a:t>
          </a:r>
          <a:r>
            <a:rPr lang="en-US" sz="2600" kern="1200" dirty="0" smtClean="0"/>
            <a:t> </a:t>
          </a:r>
          <a:r>
            <a:rPr lang="en-US" sz="2600" kern="1200" dirty="0" err="1" smtClean="0"/>
            <a:t>dari</a:t>
          </a:r>
          <a:r>
            <a:rPr lang="en-US" sz="2600" kern="1200" dirty="0" smtClean="0"/>
            <a:t> </a:t>
          </a:r>
          <a:r>
            <a:rPr lang="en-US" sz="2600" kern="1200" dirty="0" err="1" smtClean="0"/>
            <a:t>anggota</a:t>
          </a:r>
          <a:r>
            <a:rPr lang="en-US" sz="2600" kern="1200" dirty="0" smtClean="0"/>
            <a:t> lain</a:t>
          </a:r>
        </a:p>
      </dsp:txBody>
      <dsp:txXfrm>
        <a:off x="0" y="3776185"/>
        <a:ext cx="8229600" cy="819720"/>
      </dsp:txXfrm>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E13B53-5CB0-6B4D-82D8-DEA68F12C6E0}" type="datetimeFigureOut">
              <a:rPr lang="en-US" smtClean="0"/>
              <a:t>11/18/17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680C8C-42B9-CA49-9CED-0BC5EBAB86A5}" type="slidenum">
              <a:rPr lang="en-US" smtClean="0"/>
              <a:t>‹#›</a:t>
            </a:fld>
            <a:endParaRPr lang="en-US"/>
          </a:p>
        </p:txBody>
      </p:sp>
    </p:spTree>
    <p:extLst>
      <p:ext uri="{BB962C8B-B14F-4D97-AF65-F5344CB8AC3E}">
        <p14:creationId xmlns:p14="http://schemas.microsoft.com/office/powerpoint/2010/main" val="239278367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680C8C-42B9-CA49-9CED-0BC5EBAB86A5}" type="slidenum">
              <a:rPr lang="en-US" smtClean="0"/>
              <a:t>8</a:t>
            </a:fld>
            <a:endParaRPr lang="en-US"/>
          </a:p>
        </p:txBody>
      </p:sp>
    </p:spTree>
    <p:extLst>
      <p:ext uri="{BB962C8B-B14F-4D97-AF65-F5344CB8AC3E}">
        <p14:creationId xmlns:p14="http://schemas.microsoft.com/office/powerpoint/2010/main" val="251536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680C8C-42B9-CA49-9CED-0BC5EBAB86A5}" type="slidenum">
              <a:rPr lang="en-US" smtClean="0"/>
              <a:t>33</a:t>
            </a:fld>
            <a:endParaRPr lang="en-US"/>
          </a:p>
        </p:txBody>
      </p:sp>
    </p:spTree>
    <p:extLst>
      <p:ext uri="{BB962C8B-B14F-4D97-AF65-F5344CB8AC3E}">
        <p14:creationId xmlns:p14="http://schemas.microsoft.com/office/powerpoint/2010/main" val="496016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8ACBBE-D2F1-014B-8B16-A30E53410FDD}" type="datetimeFigureOut">
              <a:rPr lang="en-US" smtClean="0"/>
              <a:t>11/18/17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CAE0E-0C50-A74B-B9C0-82398ED0DFC9}" type="slidenum">
              <a:rPr lang="en-US" smtClean="0"/>
              <a:t>‹#›</a:t>
            </a:fld>
            <a:endParaRPr lang="en-US"/>
          </a:p>
        </p:txBody>
      </p:sp>
    </p:spTree>
    <p:extLst>
      <p:ext uri="{BB962C8B-B14F-4D97-AF65-F5344CB8AC3E}">
        <p14:creationId xmlns:p14="http://schemas.microsoft.com/office/powerpoint/2010/main" val="4205681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8ACBBE-D2F1-014B-8B16-A30E53410FDD}" type="datetimeFigureOut">
              <a:rPr lang="en-US" smtClean="0"/>
              <a:t>11/18/17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CAE0E-0C50-A74B-B9C0-82398ED0DFC9}" type="slidenum">
              <a:rPr lang="en-US" smtClean="0"/>
              <a:t>‹#›</a:t>
            </a:fld>
            <a:endParaRPr lang="en-US"/>
          </a:p>
        </p:txBody>
      </p:sp>
    </p:spTree>
    <p:extLst>
      <p:ext uri="{BB962C8B-B14F-4D97-AF65-F5344CB8AC3E}">
        <p14:creationId xmlns:p14="http://schemas.microsoft.com/office/powerpoint/2010/main" val="2430205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8ACBBE-D2F1-014B-8B16-A30E53410FDD}" type="datetimeFigureOut">
              <a:rPr lang="en-US" smtClean="0"/>
              <a:t>11/18/17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CAE0E-0C50-A74B-B9C0-82398ED0DFC9}" type="slidenum">
              <a:rPr lang="en-US" smtClean="0"/>
              <a:t>‹#›</a:t>
            </a:fld>
            <a:endParaRPr lang="en-US"/>
          </a:p>
        </p:txBody>
      </p:sp>
    </p:spTree>
    <p:extLst>
      <p:ext uri="{BB962C8B-B14F-4D97-AF65-F5344CB8AC3E}">
        <p14:creationId xmlns:p14="http://schemas.microsoft.com/office/powerpoint/2010/main" val="3549199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8ACBBE-D2F1-014B-8B16-A30E53410FDD}" type="datetimeFigureOut">
              <a:rPr lang="en-US" smtClean="0"/>
              <a:t>11/18/17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CAE0E-0C50-A74B-B9C0-82398ED0DFC9}" type="slidenum">
              <a:rPr lang="en-US" smtClean="0"/>
              <a:t>‹#›</a:t>
            </a:fld>
            <a:endParaRPr lang="en-US"/>
          </a:p>
        </p:txBody>
      </p:sp>
    </p:spTree>
    <p:extLst>
      <p:ext uri="{BB962C8B-B14F-4D97-AF65-F5344CB8AC3E}">
        <p14:creationId xmlns:p14="http://schemas.microsoft.com/office/powerpoint/2010/main" val="1086329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8ACBBE-D2F1-014B-8B16-A30E53410FDD}" type="datetimeFigureOut">
              <a:rPr lang="en-US" smtClean="0"/>
              <a:t>11/18/17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CAE0E-0C50-A74B-B9C0-82398ED0DFC9}" type="slidenum">
              <a:rPr lang="en-US" smtClean="0"/>
              <a:t>‹#›</a:t>
            </a:fld>
            <a:endParaRPr lang="en-US"/>
          </a:p>
        </p:txBody>
      </p:sp>
    </p:spTree>
    <p:extLst>
      <p:ext uri="{BB962C8B-B14F-4D97-AF65-F5344CB8AC3E}">
        <p14:creationId xmlns:p14="http://schemas.microsoft.com/office/powerpoint/2010/main" val="491655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8ACBBE-D2F1-014B-8B16-A30E53410FDD}" type="datetimeFigureOut">
              <a:rPr lang="en-US" smtClean="0"/>
              <a:t>11/18/17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CAE0E-0C50-A74B-B9C0-82398ED0DFC9}" type="slidenum">
              <a:rPr lang="en-US" smtClean="0"/>
              <a:t>‹#›</a:t>
            </a:fld>
            <a:endParaRPr lang="en-US"/>
          </a:p>
        </p:txBody>
      </p:sp>
    </p:spTree>
    <p:extLst>
      <p:ext uri="{BB962C8B-B14F-4D97-AF65-F5344CB8AC3E}">
        <p14:creationId xmlns:p14="http://schemas.microsoft.com/office/powerpoint/2010/main" val="4080745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8ACBBE-D2F1-014B-8B16-A30E53410FDD}" type="datetimeFigureOut">
              <a:rPr lang="en-US" smtClean="0"/>
              <a:t>11/18/17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CCAE0E-0C50-A74B-B9C0-82398ED0DFC9}" type="slidenum">
              <a:rPr lang="en-US" smtClean="0"/>
              <a:t>‹#›</a:t>
            </a:fld>
            <a:endParaRPr lang="en-US"/>
          </a:p>
        </p:txBody>
      </p:sp>
    </p:spTree>
    <p:extLst>
      <p:ext uri="{BB962C8B-B14F-4D97-AF65-F5344CB8AC3E}">
        <p14:creationId xmlns:p14="http://schemas.microsoft.com/office/powerpoint/2010/main" val="647114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8ACBBE-D2F1-014B-8B16-A30E53410FDD}" type="datetimeFigureOut">
              <a:rPr lang="en-US" smtClean="0"/>
              <a:t>11/18/17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CCAE0E-0C50-A74B-B9C0-82398ED0DFC9}" type="slidenum">
              <a:rPr lang="en-US" smtClean="0"/>
              <a:t>‹#›</a:t>
            </a:fld>
            <a:endParaRPr lang="en-US"/>
          </a:p>
        </p:txBody>
      </p:sp>
    </p:spTree>
    <p:extLst>
      <p:ext uri="{BB962C8B-B14F-4D97-AF65-F5344CB8AC3E}">
        <p14:creationId xmlns:p14="http://schemas.microsoft.com/office/powerpoint/2010/main" val="2335023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8ACBBE-D2F1-014B-8B16-A30E53410FDD}" type="datetimeFigureOut">
              <a:rPr lang="en-US" smtClean="0"/>
              <a:t>11/18/17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CCAE0E-0C50-A74B-B9C0-82398ED0DFC9}" type="slidenum">
              <a:rPr lang="en-US" smtClean="0"/>
              <a:t>‹#›</a:t>
            </a:fld>
            <a:endParaRPr lang="en-US"/>
          </a:p>
        </p:txBody>
      </p:sp>
    </p:spTree>
    <p:extLst>
      <p:ext uri="{BB962C8B-B14F-4D97-AF65-F5344CB8AC3E}">
        <p14:creationId xmlns:p14="http://schemas.microsoft.com/office/powerpoint/2010/main" val="1392265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8ACBBE-D2F1-014B-8B16-A30E53410FDD}" type="datetimeFigureOut">
              <a:rPr lang="en-US" smtClean="0"/>
              <a:t>11/18/17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CAE0E-0C50-A74B-B9C0-82398ED0DFC9}" type="slidenum">
              <a:rPr lang="en-US" smtClean="0"/>
              <a:t>‹#›</a:t>
            </a:fld>
            <a:endParaRPr lang="en-US"/>
          </a:p>
        </p:txBody>
      </p:sp>
    </p:spTree>
    <p:extLst>
      <p:ext uri="{BB962C8B-B14F-4D97-AF65-F5344CB8AC3E}">
        <p14:creationId xmlns:p14="http://schemas.microsoft.com/office/powerpoint/2010/main" val="1402173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8ACBBE-D2F1-014B-8B16-A30E53410FDD}" type="datetimeFigureOut">
              <a:rPr lang="en-US" smtClean="0"/>
              <a:t>11/18/17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CAE0E-0C50-A74B-B9C0-82398ED0DFC9}" type="slidenum">
              <a:rPr lang="en-US" smtClean="0"/>
              <a:t>‹#›</a:t>
            </a:fld>
            <a:endParaRPr lang="en-US"/>
          </a:p>
        </p:txBody>
      </p:sp>
    </p:spTree>
    <p:extLst>
      <p:ext uri="{BB962C8B-B14F-4D97-AF65-F5344CB8AC3E}">
        <p14:creationId xmlns:p14="http://schemas.microsoft.com/office/powerpoint/2010/main" val="7329887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8ACBBE-D2F1-014B-8B16-A30E53410FDD}" type="datetimeFigureOut">
              <a:rPr lang="en-US" smtClean="0"/>
              <a:t>11/18/17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CCAE0E-0C50-A74B-B9C0-82398ED0DFC9}" type="slidenum">
              <a:rPr lang="en-US" smtClean="0"/>
              <a:t>‹#›</a:t>
            </a:fld>
            <a:endParaRPr lang="en-US"/>
          </a:p>
        </p:txBody>
      </p:sp>
    </p:spTree>
    <p:extLst>
      <p:ext uri="{BB962C8B-B14F-4D97-AF65-F5344CB8AC3E}">
        <p14:creationId xmlns:p14="http://schemas.microsoft.com/office/powerpoint/2010/main" val="1155111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liputan6.com/tag/timnas-indonesia-u-22" TargetMode="External"/><Relationship Id="rId4" Type="http://schemas.openxmlformats.org/officeDocument/2006/relationships/hyperlink" Target="http://bola.liputan6.com/read/3070241/lawan-malaysia-timnas-indonesia-u-22-enggan-ubah-formasi" TargetMode="External"/><Relationship Id="rId1" Type="http://schemas.openxmlformats.org/officeDocument/2006/relationships/slideLayout" Target="../slideLayouts/slideLayout2.xml"/><Relationship Id="rId2" Type="http://schemas.openxmlformats.org/officeDocument/2006/relationships/hyperlink" Target="http://sea-games.liputan6.com/read/3070261/lawan-timnas-indonesia-u-22-malaysia-di-atas-angin"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diagramData" Target="../diagrams/data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7.xml"/><Relationship Id="rId4" Type="http://schemas.openxmlformats.org/officeDocument/2006/relationships/diagramQuickStyle" Target="../diagrams/quickStyle7.xml"/><Relationship Id="rId5" Type="http://schemas.openxmlformats.org/officeDocument/2006/relationships/diagramColors" Target="../diagrams/colors7.xml"/><Relationship Id="rId6"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diagramData" Target="../diagrams/data7.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8.xml"/><Relationship Id="rId4" Type="http://schemas.openxmlformats.org/officeDocument/2006/relationships/diagramQuickStyle" Target="../diagrams/quickStyle8.xml"/><Relationship Id="rId5" Type="http://schemas.openxmlformats.org/officeDocument/2006/relationships/diagramColors" Target="../diagrams/colors8.xml"/><Relationship Id="rId6" Type="http://schemas.microsoft.com/office/2007/relationships/diagramDrawing" Target="../diagrams/drawing8.xml"/><Relationship Id="rId1" Type="http://schemas.openxmlformats.org/officeDocument/2006/relationships/slideLayout" Target="../slideLayouts/slideLayout2.xml"/><Relationship Id="rId2" Type="http://schemas.openxmlformats.org/officeDocument/2006/relationships/diagramData" Target="../diagrams/data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3">
            <a:schemeClr val="lt1"/>
          </a:lnRef>
          <a:fillRef idx="1">
            <a:schemeClr val="accent5"/>
          </a:fillRef>
          <a:effectRef idx="1">
            <a:schemeClr val="accent5"/>
          </a:effectRef>
          <a:fontRef idx="minor">
            <a:schemeClr val="lt1"/>
          </a:fontRef>
        </p:style>
        <p:txBody>
          <a:bodyPr/>
          <a:lstStyle/>
          <a:p>
            <a:r>
              <a:rPr lang="en-US" dirty="0" smtClean="0"/>
              <a:t>KOMUNIKASI KELOMPOK</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4523961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lstStyle/>
          <a:p>
            <a:r>
              <a:rPr lang="en-US" dirty="0" smtClean="0"/>
              <a:t>DESKRIPTIF-PRESKRIPTIF</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7263010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733109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lstStyle/>
          <a:p>
            <a:r>
              <a:rPr lang="en-US" dirty="0" smtClean="0"/>
              <a:t>TUGAS KELOMPOK</a:t>
            </a:r>
            <a:endParaRPr lang="en-US" dirty="0"/>
          </a:p>
        </p:txBody>
      </p:sp>
      <p:sp>
        <p:nvSpPr>
          <p:cNvPr id="3" name="Content Placeholder 2"/>
          <p:cNvSpPr>
            <a:spLocks noGrp="1"/>
          </p:cNvSpPr>
          <p:nvPr>
            <p:ph idx="1"/>
          </p:nvPr>
        </p:nvSpPr>
        <p:spPr/>
        <p:txBody>
          <a:bodyPr>
            <a:normAutofit lnSpcReduction="10000"/>
          </a:bodyPr>
          <a:lstStyle/>
          <a:p>
            <a:r>
              <a:rPr lang="en-US" dirty="0" err="1" smtClean="0"/>
              <a:t>Bentuklah</a:t>
            </a:r>
            <a:r>
              <a:rPr lang="en-US" dirty="0" smtClean="0"/>
              <a:t> </a:t>
            </a:r>
            <a:r>
              <a:rPr lang="en-US" dirty="0" err="1" smtClean="0"/>
              <a:t>sebuah</a:t>
            </a:r>
            <a:r>
              <a:rPr lang="en-US" dirty="0" smtClean="0"/>
              <a:t> </a:t>
            </a:r>
            <a:r>
              <a:rPr lang="en-US" dirty="0" err="1" smtClean="0"/>
              <a:t>kelompok</a:t>
            </a:r>
            <a:r>
              <a:rPr lang="en-US" dirty="0" smtClean="0"/>
              <a:t>, </a:t>
            </a:r>
            <a:r>
              <a:rPr lang="en-US" dirty="0" err="1" smtClean="0"/>
              <a:t>masing-masing</a:t>
            </a:r>
            <a:r>
              <a:rPr lang="en-US" dirty="0" smtClean="0"/>
              <a:t> </a:t>
            </a:r>
            <a:r>
              <a:rPr lang="en-US" dirty="0" err="1" smtClean="0"/>
              <a:t>terdiri</a:t>
            </a:r>
            <a:r>
              <a:rPr lang="en-US" dirty="0" smtClean="0"/>
              <a:t> </a:t>
            </a:r>
            <a:r>
              <a:rPr lang="en-US" dirty="0" err="1" smtClean="0"/>
              <a:t>dari</a:t>
            </a:r>
            <a:r>
              <a:rPr lang="en-US" dirty="0" smtClean="0"/>
              <a:t> 5 orang. </a:t>
            </a:r>
            <a:r>
              <a:rPr lang="en-US" dirty="0" err="1" smtClean="0"/>
              <a:t>Tetapkan</a:t>
            </a:r>
            <a:r>
              <a:rPr lang="en-US" dirty="0" smtClean="0"/>
              <a:t> </a:t>
            </a:r>
            <a:r>
              <a:rPr lang="en-US" dirty="0" err="1" smtClean="0"/>
              <a:t>latar</a:t>
            </a:r>
            <a:r>
              <a:rPr lang="en-US" dirty="0" smtClean="0"/>
              <a:t> </a:t>
            </a:r>
            <a:r>
              <a:rPr lang="en-US" dirty="0" err="1" smtClean="0"/>
              <a:t>belakang</a:t>
            </a:r>
            <a:r>
              <a:rPr lang="en-US" dirty="0" smtClean="0"/>
              <a:t> </a:t>
            </a:r>
            <a:r>
              <a:rPr lang="en-US" dirty="0" err="1" smtClean="0"/>
              <a:t>pembentukan</a:t>
            </a:r>
            <a:r>
              <a:rPr lang="en-US" dirty="0" smtClean="0"/>
              <a:t> </a:t>
            </a:r>
            <a:r>
              <a:rPr lang="en-US" dirty="0" err="1" smtClean="0"/>
              <a:t>kelompok</a:t>
            </a:r>
            <a:r>
              <a:rPr lang="en-US" dirty="0" smtClean="0"/>
              <a:t>; </a:t>
            </a:r>
            <a:r>
              <a:rPr lang="en-US" dirty="0" err="1" smtClean="0"/>
              <a:t>tujuan</a:t>
            </a:r>
            <a:r>
              <a:rPr lang="en-US" dirty="0" smtClean="0"/>
              <a:t> </a:t>
            </a:r>
            <a:r>
              <a:rPr lang="en-US" dirty="0" err="1" smtClean="0"/>
              <a:t>kelompok</a:t>
            </a:r>
            <a:r>
              <a:rPr lang="en-US" dirty="0" smtClean="0"/>
              <a:t>; </a:t>
            </a:r>
            <a:r>
              <a:rPr lang="en-US" dirty="0" err="1" smtClean="0"/>
              <a:t>sistem</a:t>
            </a:r>
            <a:r>
              <a:rPr lang="en-US" dirty="0" smtClean="0"/>
              <a:t> </a:t>
            </a:r>
            <a:r>
              <a:rPr lang="en-US" dirty="0" err="1" smtClean="0"/>
              <a:t>keanggotaan</a:t>
            </a:r>
            <a:r>
              <a:rPr lang="en-US" dirty="0" smtClean="0"/>
              <a:t>; </a:t>
            </a:r>
            <a:r>
              <a:rPr lang="en-US" dirty="0" err="1" smtClean="0"/>
              <a:t>peraturan</a:t>
            </a:r>
            <a:r>
              <a:rPr lang="en-US" dirty="0" smtClean="0"/>
              <a:t> yang </a:t>
            </a:r>
            <a:r>
              <a:rPr lang="en-US" dirty="0" err="1" smtClean="0"/>
              <a:t>berlaku</a:t>
            </a:r>
            <a:r>
              <a:rPr lang="en-US" dirty="0" smtClean="0"/>
              <a:t> </a:t>
            </a:r>
            <a:r>
              <a:rPr lang="en-US" dirty="0" err="1" smtClean="0"/>
              <a:t>dalam</a:t>
            </a:r>
            <a:r>
              <a:rPr lang="en-US" dirty="0" smtClean="0"/>
              <a:t> </a:t>
            </a:r>
            <a:r>
              <a:rPr lang="en-US" dirty="0" err="1" smtClean="0"/>
              <a:t>kelompok</a:t>
            </a:r>
            <a:r>
              <a:rPr lang="en-US" dirty="0" smtClean="0"/>
              <a:t>; </a:t>
            </a:r>
            <a:r>
              <a:rPr lang="en-US" dirty="0" err="1" smtClean="0"/>
              <a:t>pola</a:t>
            </a:r>
            <a:r>
              <a:rPr lang="en-US" dirty="0" smtClean="0"/>
              <a:t> </a:t>
            </a:r>
            <a:r>
              <a:rPr lang="en-US" dirty="0" err="1" smtClean="0"/>
              <a:t>komunikasi</a:t>
            </a:r>
            <a:r>
              <a:rPr lang="en-US" dirty="0" smtClean="0"/>
              <a:t> </a:t>
            </a:r>
            <a:r>
              <a:rPr lang="en-US" dirty="0" err="1" smtClean="0"/>
              <a:t>kelompok</a:t>
            </a:r>
            <a:r>
              <a:rPr lang="en-US" dirty="0" smtClean="0"/>
              <a:t>. </a:t>
            </a:r>
            <a:r>
              <a:rPr lang="en-US" dirty="0" err="1" smtClean="0"/>
              <a:t>Gunakan</a:t>
            </a:r>
            <a:r>
              <a:rPr lang="en-US" dirty="0" smtClean="0"/>
              <a:t> </a:t>
            </a:r>
            <a:r>
              <a:rPr lang="en-US" dirty="0" err="1" smtClean="0"/>
              <a:t>acuan</a:t>
            </a:r>
            <a:r>
              <a:rPr lang="en-US" dirty="0" smtClean="0"/>
              <a:t> </a:t>
            </a:r>
            <a:r>
              <a:rPr lang="en-US" dirty="0" err="1" smtClean="0"/>
              <a:t>materi</a:t>
            </a:r>
            <a:r>
              <a:rPr lang="en-US" dirty="0" smtClean="0"/>
              <a:t> </a:t>
            </a:r>
            <a:r>
              <a:rPr lang="en-US" dirty="0" err="1" smtClean="0"/>
              <a:t>kuliah</a:t>
            </a:r>
            <a:r>
              <a:rPr lang="en-US" dirty="0" smtClean="0"/>
              <a:t> yang </a:t>
            </a:r>
            <a:r>
              <a:rPr lang="en-US" dirty="0" err="1" smtClean="0"/>
              <a:t>disampaikan</a:t>
            </a:r>
            <a:r>
              <a:rPr lang="en-US" dirty="0" smtClean="0"/>
              <a:t> </a:t>
            </a:r>
            <a:r>
              <a:rPr lang="en-US" dirty="0" err="1" smtClean="0"/>
              <a:t>sebelumnya</a:t>
            </a:r>
            <a:r>
              <a:rPr lang="en-US" dirty="0" smtClean="0"/>
              <a:t>.   </a:t>
            </a:r>
          </a:p>
          <a:p>
            <a:r>
              <a:rPr lang="en-US" dirty="0" err="1" smtClean="0"/>
              <a:t>Presentasikan</a:t>
            </a:r>
            <a:r>
              <a:rPr lang="en-US" dirty="0" smtClean="0"/>
              <a:t>  di </a:t>
            </a:r>
            <a:r>
              <a:rPr lang="en-US" dirty="0" err="1" smtClean="0"/>
              <a:t>depan</a:t>
            </a:r>
            <a:r>
              <a:rPr lang="en-US" dirty="0" smtClean="0"/>
              <a:t> </a:t>
            </a:r>
            <a:r>
              <a:rPr lang="en-US" dirty="0" err="1" smtClean="0"/>
              <a:t>kelas</a:t>
            </a:r>
            <a:r>
              <a:rPr lang="en-US" dirty="0" smtClean="0"/>
              <a:t>. </a:t>
            </a:r>
            <a:r>
              <a:rPr lang="en-US" dirty="0" err="1" smtClean="0"/>
              <a:t>Waktu</a:t>
            </a:r>
            <a:r>
              <a:rPr lang="en-US" dirty="0" smtClean="0"/>
              <a:t> </a:t>
            </a:r>
            <a:r>
              <a:rPr lang="en-US" dirty="0" err="1" smtClean="0"/>
              <a:t>presentasi</a:t>
            </a:r>
            <a:r>
              <a:rPr lang="en-US" dirty="0" smtClean="0"/>
              <a:t> </a:t>
            </a:r>
            <a:r>
              <a:rPr lang="en-US" dirty="0" err="1" smtClean="0"/>
              <a:t>masing-masing</a:t>
            </a:r>
            <a:r>
              <a:rPr lang="en-US" dirty="0" smtClean="0"/>
              <a:t> 20 </a:t>
            </a:r>
            <a:r>
              <a:rPr lang="en-US" dirty="0" err="1" smtClean="0"/>
              <a:t>menit</a:t>
            </a:r>
            <a:r>
              <a:rPr lang="en-US" dirty="0" smtClean="0"/>
              <a:t>. </a:t>
            </a:r>
            <a:endParaRPr lang="en-US" dirty="0"/>
          </a:p>
        </p:txBody>
      </p:sp>
    </p:spTree>
    <p:extLst>
      <p:ext uri="{BB962C8B-B14F-4D97-AF65-F5344CB8AC3E}">
        <p14:creationId xmlns:p14="http://schemas.microsoft.com/office/powerpoint/2010/main" val="72492615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4102999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latin typeface="Impact"/>
                <a:cs typeface="Impact"/>
              </a:rPr>
              <a:t>PENGARUH KELOMPOK PADA PERILAKU KOMUNIKASI</a:t>
            </a:r>
            <a:endParaRPr lang="en-US" dirty="0">
              <a:latin typeface="Impact"/>
              <a:cs typeface="Impact"/>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67523853"/>
      </p:ext>
    </p:extLst>
  </p:cSld>
  <p:clrMapOvr>
    <a:masterClrMapping/>
  </p:clrMapOvr>
  <p:transition xmlns:p14="http://schemas.microsoft.com/office/powerpoint/2010/main" spd="slow">
    <p:cover dir="ru"/>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Impact"/>
                <a:cs typeface="Impact"/>
              </a:rPr>
              <a:t>KONFORMITAS</a:t>
            </a:r>
            <a:endParaRPr lang="en-US" dirty="0">
              <a:latin typeface="Impact"/>
              <a:cs typeface="Impact"/>
            </a:endParaRPr>
          </a:p>
        </p:txBody>
      </p:sp>
      <p:sp>
        <p:nvSpPr>
          <p:cNvPr id="3" name="Content Placeholder 2"/>
          <p:cNvSpPr>
            <a:spLocks noGrp="1"/>
          </p:cNvSpPr>
          <p:nvPr>
            <p:ph idx="1"/>
          </p:nvPr>
        </p:nvSpPr>
        <p:spPr/>
        <p:txBody>
          <a:bodyPr>
            <a:normAutofit fontScale="92500" lnSpcReduction="10000"/>
          </a:bodyPr>
          <a:lstStyle/>
          <a:p>
            <a:r>
              <a:rPr lang="en-US" dirty="0" smtClean="0"/>
              <a:t>Yang </a:t>
            </a:r>
            <a:r>
              <a:rPr lang="en-US" dirty="0" err="1" smtClean="0"/>
              <a:t>dimaksud</a:t>
            </a:r>
            <a:r>
              <a:rPr lang="en-US" dirty="0" smtClean="0"/>
              <a:t> </a:t>
            </a:r>
            <a:r>
              <a:rPr lang="en-US" dirty="0" err="1" smtClean="0"/>
              <a:t>dengan</a:t>
            </a:r>
            <a:r>
              <a:rPr lang="en-US" dirty="0" smtClean="0"/>
              <a:t> </a:t>
            </a:r>
            <a:r>
              <a:rPr lang="en-US" dirty="0" err="1" smtClean="0"/>
              <a:t>konformitas</a:t>
            </a:r>
            <a:r>
              <a:rPr lang="en-US" dirty="0" smtClean="0"/>
              <a:t> </a:t>
            </a:r>
            <a:r>
              <a:rPr lang="en-US" dirty="0" err="1" smtClean="0"/>
              <a:t>adalah</a:t>
            </a:r>
            <a:r>
              <a:rPr lang="en-US" dirty="0" smtClean="0"/>
              <a:t> </a:t>
            </a:r>
            <a:r>
              <a:rPr lang="en-US" dirty="0" err="1" smtClean="0"/>
              <a:t>kita</a:t>
            </a:r>
            <a:r>
              <a:rPr lang="en-US" dirty="0" smtClean="0"/>
              <a:t> </a:t>
            </a:r>
            <a:r>
              <a:rPr lang="en-US" dirty="0" err="1" smtClean="0"/>
              <a:t>mengubah</a:t>
            </a:r>
            <a:r>
              <a:rPr lang="en-US" dirty="0" smtClean="0"/>
              <a:t> </a:t>
            </a:r>
            <a:r>
              <a:rPr lang="en-US" dirty="0" err="1" smtClean="0"/>
              <a:t>perilaku</a:t>
            </a:r>
            <a:r>
              <a:rPr lang="en-US" dirty="0" smtClean="0"/>
              <a:t> </a:t>
            </a:r>
            <a:r>
              <a:rPr lang="en-US" dirty="0" err="1" smtClean="0"/>
              <a:t>atau</a:t>
            </a:r>
            <a:r>
              <a:rPr lang="en-US" dirty="0" smtClean="0"/>
              <a:t> </a:t>
            </a:r>
            <a:r>
              <a:rPr lang="en-US" dirty="0" err="1" smtClean="0"/>
              <a:t>kepercayaan</a:t>
            </a:r>
            <a:r>
              <a:rPr lang="en-US" dirty="0" smtClean="0"/>
              <a:t> </a:t>
            </a:r>
            <a:r>
              <a:rPr lang="en-US" dirty="0" err="1" smtClean="0"/>
              <a:t>kita</a:t>
            </a:r>
            <a:r>
              <a:rPr lang="en-US" dirty="0" smtClean="0"/>
              <a:t> </a:t>
            </a:r>
            <a:r>
              <a:rPr lang="en-US" dirty="0" err="1" smtClean="0"/>
              <a:t>akibat</a:t>
            </a:r>
            <a:r>
              <a:rPr lang="en-US" dirty="0" smtClean="0"/>
              <a:t> </a:t>
            </a:r>
            <a:r>
              <a:rPr lang="en-US" dirty="0" err="1" smtClean="0"/>
              <a:t>tekanan</a:t>
            </a:r>
            <a:r>
              <a:rPr lang="en-US" dirty="0" smtClean="0"/>
              <a:t> </a:t>
            </a:r>
            <a:r>
              <a:rPr lang="en-US" dirty="0" err="1" smtClean="0"/>
              <a:t>kelompok</a:t>
            </a:r>
            <a:r>
              <a:rPr lang="en-US" dirty="0" smtClean="0"/>
              <a:t>.</a:t>
            </a:r>
          </a:p>
          <a:p>
            <a:endParaRPr lang="en-US" dirty="0" smtClean="0"/>
          </a:p>
          <a:p>
            <a:r>
              <a:rPr lang="en-US" dirty="0" smtClean="0"/>
              <a:t>Kita </a:t>
            </a:r>
            <a:r>
              <a:rPr lang="en-US" dirty="0" err="1" smtClean="0"/>
              <a:t>cenderung</a:t>
            </a:r>
            <a:r>
              <a:rPr lang="en-US" dirty="0" smtClean="0"/>
              <a:t> </a:t>
            </a:r>
            <a:r>
              <a:rPr lang="en-US" dirty="0" err="1" smtClean="0"/>
              <a:t>melakukan</a:t>
            </a:r>
            <a:r>
              <a:rPr lang="en-US" dirty="0" smtClean="0"/>
              <a:t> </a:t>
            </a:r>
            <a:r>
              <a:rPr lang="en-US" dirty="0" err="1" smtClean="0"/>
              <a:t>konformitas</a:t>
            </a:r>
            <a:r>
              <a:rPr lang="en-US" dirty="0" smtClean="0"/>
              <a:t> </a:t>
            </a:r>
            <a:r>
              <a:rPr lang="en-US" dirty="0" err="1" smtClean="0"/>
              <a:t>bila</a:t>
            </a:r>
            <a:r>
              <a:rPr lang="en-US" dirty="0" smtClean="0"/>
              <a:t>:</a:t>
            </a:r>
          </a:p>
          <a:p>
            <a:pPr lvl="1"/>
            <a:r>
              <a:rPr lang="en-US" dirty="0" err="1" smtClean="0"/>
              <a:t>Situasinya</a:t>
            </a:r>
            <a:r>
              <a:rPr lang="en-US" dirty="0" smtClean="0"/>
              <a:t> </a:t>
            </a:r>
            <a:r>
              <a:rPr lang="en-US" dirty="0" err="1" smtClean="0"/>
              <a:t>tidak</a:t>
            </a:r>
            <a:r>
              <a:rPr lang="en-US" dirty="0" smtClean="0"/>
              <a:t> </a:t>
            </a:r>
            <a:r>
              <a:rPr lang="en-US" dirty="0" err="1" smtClean="0"/>
              <a:t>jelas</a:t>
            </a:r>
            <a:endParaRPr lang="en-US" dirty="0" smtClean="0"/>
          </a:p>
          <a:p>
            <a:pPr lvl="1"/>
            <a:r>
              <a:rPr lang="en-US" dirty="0" err="1" smtClean="0"/>
              <a:t>Situasinya</a:t>
            </a:r>
            <a:r>
              <a:rPr lang="en-US" dirty="0" smtClean="0"/>
              <a:t> </a:t>
            </a:r>
            <a:r>
              <a:rPr lang="en-US" dirty="0" err="1" smtClean="0"/>
              <a:t>terbuka</a:t>
            </a:r>
            <a:r>
              <a:rPr lang="en-US" dirty="0" smtClean="0"/>
              <a:t> </a:t>
            </a:r>
          </a:p>
          <a:p>
            <a:pPr lvl="1"/>
            <a:r>
              <a:rPr lang="en-US" dirty="0" err="1" smtClean="0"/>
              <a:t>Mayoritas</a:t>
            </a:r>
            <a:r>
              <a:rPr lang="en-US" dirty="0" smtClean="0"/>
              <a:t> </a:t>
            </a:r>
            <a:r>
              <a:rPr lang="en-US" dirty="0" err="1" smtClean="0"/>
              <a:t>bersikap</a:t>
            </a:r>
            <a:r>
              <a:rPr lang="en-US" dirty="0" smtClean="0"/>
              <a:t>/</a:t>
            </a:r>
            <a:r>
              <a:rPr lang="en-US" dirty="0" err="1" smtClean="0"/>
              <a:t>berpendapat</a:t>
            </a:r>
            <a:r>
              <a:rPr lang="en-US" dirty="0" smtClean="0"/>
              <a:t> </a:t>
            </a:r>
            <a:r>
              <a:rPr lang="en-US" dirty="0" err="1" smtClean="0"/>
              <a:t>demikian</a:t>
            </a:r>
            <a:endParaRPr lang="en-US" dirty="0" smtClean="0"/>
          </a:p>
          <a:p>
            <a:pPr lvl="1"/>
            <a:r>
              <a:rPr lang="en-US" dirty="0" err="1" smtClean="0"/>
              <a:t>Faktor</a:t>
            </a:r>
            <a:r>
              <a:rPr lang="en-US" dirty="0" smtClean="0"/>
              <a:t> personal </a:t>
            </a:r>
            <a:r>
              <a:rPr lang="en-US" dirty="0" err="1" smtClean="0"/>
              <a:t>seperti</a:t>
            </a:r>
            <a:r>
              <a:rPr lang="en-US" dirty="0" smtClean="0"/>
              <a:t> </a:t>
            </a:r>
            <a:r>
              <a:rPr lang="en-US" dirty="0" err="1" smtClean="0"/>
              <a:t>usia</a:t>
            </a:r>
            <a:r>
              <a:rPr lang="en-US" dirty="0" smtClean="0"/>
              <a:t>, </a:t>
            </a:r>
            <a:r>
              <a:rPr lang="en-US" dirty="0" err="1" smtClean="0"/>
              <a:t>jenis</a:t>
            </a:r>
            <a:r>
              <a:rPr lang="en-US" dirty="0" smtClean="0"/>
              <a:t> </a:t>
            </a:r>
            <a:r>
              <a:rPr lang="en-US" dirty="0" err="1" smtClean="0"/>
              <a:t>kelamin</a:t>
            </a:r>
            <a:r>
              <a:rPr lang="en-US" dirty="0" smtClean="0"/>
              <a:t>, </a:t>
            </a:r>
            <a:r>
              <a:rPr lang="en-US" dirty="0" err="1" smtClean="0"/>
              <a:t>kecerdasan</a:t>
            </a:r>
            <a:r>
              <a:rPr lang="en-US" dirty="0" smtClean="0"/>
              <a:t>, </a:t>
            </a:r>
            <a:r>
              <a:rPr lang="en-US" dirty="0" err="1" smtClean="0"/>
              <a:t>motivasi</a:t>
            </a:r>
            <a:r>
              <a:rPr lang="en-US" dirty="0" smtClean="0"/>
              <a:t>, </a:t>
            </a:r>
            <a:r>
              <a:rPr lang="en-US" dirty="0" err="1" smtClean="0"/>
              <a:t>stabilitas</a:t>
            </a:r>
            <a:r>
              <a:rPr lang="en-US" dirty="0" smtClean="0"/>
              <a:t> </a:t>
            </a:r>
            <a:r>
              <a:rPr lang="en-US" dirty="0" err="1" smtClean="0"/>
              <a:t>emosi</a:t>
            </a:r>
            <a:r>
              <a:rPr lang="en-US" dirty="0" smtClean="0"/>
              <a:t>. </a:t>
            </a:r>
            <a:endParaRPr lang="en-US" dirty="0"/>
          </a:p>
          <a:p>
            <a:pPr lvl="1"/>
            <a:endParaRPr lang="en-US" dirty="0" smtClean="0"/>
          </a:p>
          <a:p>
            <a:pPr marL="514350" indent="-514350">
              <a:buNone/>
            </a:pPr>
            <a:endParaRPr lang="en-US" dirty="0" smtClean="0"/>
          </a:p>
          <a:p>
            <a:endParaRPr lang="en-US" dirty="0" smtClean="0"/>
          </a:p>
          <a:p>
            <a:endParaRPr lang="en-US" dirty="0"/>
          </a:p>
        </p:txBody>
      </p:sp>
    </p:spTree>
    <p:extLst>
      <p:ext uri="{BB962C8B-B14F-4D97-AF65-F5344CB8AC3E}">
        <p14:creationId xmlns:p14="http://schemas.microsoft.com/office/powerpoint/2010/main" val="3038654099"/>
      </p:ext>
    </p:extLst>
  </p:cSld>
  <p:clrMapOvr>
    <a:masterClrMapping/>
  </p:clrMapOvr>
  <p:transition xmlns:p14="http://schemas.microsoft.com/office/powerpoint/2010/main" spd="slow">
    <p:cover dir="ru"/>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Impact"/>
                <a:cs typeface="Impact"/>
              </a:rPr>
              <a:t>FASILITASI SOSIAL</a:t>
            </a:r>
            <a:endParaRPr lang="en-US" dirty="0">
              <a:latin typeface="Impact"/>
              <a:cs typeface="Impact"/>
            </a:endParaRPr>
          </a:p>
        </p:txBody>
      </p:sp>
      <p:sp>
        <p:nvSpPr>
          <p:cNvPr id="3" name="Content Placeholder 2"/>
          <p:cNvSpPr>
            <a:spLocks noGrp="1"/>
          </p:cNvSpPr>
          <p:nvPr>
            <p:ph idx="1"/>
          </p:nvPr>
        </p:nvSpPr>
        <p:spPr>
          <a:xfrm>
            <a:off x="457200" y="1600200"/>
            <a:ext cx="8229600" cy="4750517"/>
          </a:xfrm>
        </p:spPr>
        <p:txBody>
          <a:bodyPr>
            <a:normAutofit/>
          </a:bodyPr>
          <a:lstStyle/>
          <a:p>
            <a:r>
              <a:rPr lang="en-US" sz="2400" dirty="0" smtClean="0"/>
              <a:t>Yang </a:t>
            </a:r>
            <a:r>
              <a:rPr lang="en-US" sz="2400" dirty="0" err="1" smtClean="0"/>
              <a:t>dimaksud</a:t>
            </a:r>
            <a:r>
              <a:rPr lang="en-US" sz="2400" dirty="0" smtClean="0"/>
              <a:t> </a:t>
            </a:r>
            <a:r>
              <a:rPr lang="en-US" sz="2400" dirty="0" err="1" smtClean="0"/>
              <a:t>dengan</a:t>
            </a:r>
            <a:r>
              <a:rPr lang="en-US" sz="2400" dirty="0" smtClean="0"/>
              <a:t> </a:t>
            </a:r>
            <a:r>
              <a:rPr lang="en-US" sz="2400" dirty="0" err="1" smtClean="0"/>
              <a:t>fasilitasi</a:t>
            </a:r>
            <a:r>
              <a:rPr lang="en-US" sz="2400" dirty="0" smtClean="0"/>
              <a:t> </a:t>
            </a:r>
            <a:r>
              <a:rPr lang="en-US" sz="2400" dirty="0" err="1" smtClean="0"/>
              <a:t>sosial</a:t>
            </a:r>
            <a:r>
              <a:rPr lang="en-US" sz="2400" dirty="0" smtClean="0"/>
              <a:t> </a:t>
            </a:r>
            <a:r>
              <a:rPr lang="en-US" sz="2400" dirty="0" err="1" smtClean="0"/>
              <a:t>adalah</a:t>
            </a:r>
            <a:r>
              <a:rPr lang="en-US" sz="2400" dirty="0" smtClean="0"/>
              <a:t> </a:t>
            </a:r>
            <a:r>
              <a:rPr lang="en-US" sz="2400" dirty="0" err="1" smtClean="0"/>
              <a:t>kecenderungan</a:t>
            </a:r>
            <a:r>
              <a:rPr lang="en-US" sz="2400" dirty="0" smtClean="0"/>
              <a:t> </a:t>
            </a:r>
            <a:r>
              <a:rPr lang="en-US" sz="2400" dirty="0" err="1" smtClean="0"/>
              <a:t>seseorang</a:t>
            </a:r>
            <a:r>
              <a:rPr lang="en-US" sz="2400" dirty="0" smtClean="0"/>
              <a:t> </a:t>
            </a:r>
            <a:r>
              <a:rPr lang="en-US" sz="2400" dirty="0" err="1" smtClean="0"/>
              <a:t>untuk</a:t>
            </a:r>
            <a:r>
              <a:rPr lang="en-US" sz="2400" dirty="0" smtClean="0"/>
              <a:t> </a:t>
            </a:r>
            <a:r>
              <a:rPr lang="en-US" sz="2400" dirty="0" err="1" smtClean="0"/>
              <a:t>berprestasi</a:t>
            </a:r>
            <a:r>
              <a:rPr lang="en-US" sz="2400" dirty="0" smtClean="0"/>
              <a:t> </a:t>
            </a:r>
            <a:r>
              <a:rPr lang="en-US" sz="2400" dirty="0" err="1" smtClean="0"/>
              <a:t>bila</a:t>
            </a:r>
            <a:r>
              <a:rPr lang="en-US" sz="2400" dirty="0" smtClean="0"/>
              <a:t> </a:t>
            </a:r>
            <a:r>
              <a:rPr lang="en-US" sz="2400" dirty="0" err="1" smtClean="0"/>
              <a:t>aktivitasnya</a:t>
            </a:r>
            <a:r>
              <a:rPr lang="en-US" sz="2400" dirty="0" smtClean="0"/>
              <a:t> </a:t>
            </a:r>
            <a:r>
              <a:rPr lang="en-US" sz="2400" dirty="0" err="1" smtClean="0"/>
              <a:t>disaksikan</a:t>
            </a:r>
            <a:r>
              <a:rPr lang="en-US" sz="2400" dirty="0" smtClean="0"/>
              <a:t> </a:t>
            </a:r>
            <a:r>
              <a:rPr lang="en-US" sz="2400" dirty="0" err="1" smtClean="0"/>
              <a:t>oleh</a:t>
            </a:r>
            <a:r>
              <a:rPr lang="en-US" sz="2400" dirty="0" smtClean="0"/>
              <a:t> </a:t>
            </a:r>
            <a:r>
              <a:rPr lang="en-US" sz="2400" dirty="0" err="1" smtClean="0"/>
              <a:t>kelompok</a:t>
            </a:r>
            <a:r>
              <a:rPr lang="en-US" sz="2400" dirty="0" smtClean="0"/>
              <a:t>. </a:t>
            </a:r>
            <a:r>
              <a:rPr lang="en-US" sz="2400" dirty="0" err="1" smtClean="0"/>
              <a:t>Menurut</a:t>
            </a:r>
            <a:r>
              <a:rPr lang="en-US" sz="2400" dirty="0" smtClean="0"/>
              <a:t> Drive Theory yang </a:t>
            </a:r>
            <a:r>
              <a:rPr lang="en-US" sz="2400" dirty="0" err="1" smtClean="0"/>
              <a:t>disampaikan</a:t>
            </a:r>
            <a:r>
              <a:rPr lang="en-US" sz="2400" dirty="0" smtClean="0"/>
              <a:t> </a:t>
            </a:r>
            <a:r>
              <a:rPr lang="en-US" sz="2400" dirty="0" err="1" smtClean="0"/>
              <a:t>oleh</a:t>
            </a:r>
            <a:r>
              <a:rPr lang="en-US" sz="2400" dirty="0" smtClean="0"/>
              <a:t> Robert </a:t>
            </a:r>
            <a:r>
              <a:rPr lang="en-US" sz="2400" dirty="0" err="1" smtClean="0"/>
              <a:t>Zajonc</a:t>
            </a:r>
            <a:r>
              <a:rPr lang="en-US" sz="2400" dirty="0" smtClean="0"/>
              <a:t>, </a:t>
            </a:r>
            <a:r>
              <a:rPr lang="en-US" sz="2400" dirty="0" err="1"/>
              <a:t>k</a:t>
            </a:r>
            <a:r>
              <a:rPr lang="en-US" sz="2400" dirty="0" err="1" smtClean="0"/>
              <a:t>ehadiran</a:t>
            </a:r>
            <a:r>
              <a:rPr lang="en-US" sz="2400" dirty="0" smtClean="0"/>
              <a:t> orang lain </a:t>
            </a:r>
            <a:r>
              <a:rPr lang="en-US" sz="2400" dirty="0" err="1" smtClean="0"/>
              <a:t>dianggap</a:t>
            </a:r>
            <a:r>
              <a:rPr lang="en-US" sz="2400" dirty="0" smtClean="0"/>
              <a:t> </a:t>
            </a:r>
            <a:r>
              <a:rPr lang="en-US" sz="2400" dirty="0" err="1" smtClean="0"/>
              <a:t>menimbulkan</a:t>
            </a:r>
            <a:r>
              <a:rPr lang="en-US" sz="2400" dirty="0" smtClean="0"/>
              <a:t> </a:t>
            </a:r>
            <a:r>
              <a:rPr lang="en-US" sz="2400" dirty="0" err="1" smtClean="0"/>
              <a:t>efek</a:t>
            </a:r>
            <a:r>
              <a:rPr lang="en-US" sz="2400" dirty="0" smtClean="0"/>
              <a:t> </a:t>
            </a:r>
            <a:r>
              <a:rPr lang="en-US" sz="2400" dirty="0" err="1" smtClean="0"/>
              <a:t>pembangkit</a:t>
            </a:r>
            <a:r>
              <a:rPr lang="en-US" sz="2400" dirty="0" smtClean="0"/>
              <a:t> </a:t>
            </a:r>
            <a:r>
              <a:rPr lang="en-US" sz="2400" dirty="0" err="1" smtClean="0"/>
              <a:t>energi</a:t>
            </a:r>
            <a:r>
              <a:rPr lang="en-US" sz="2400" dirty="0" smtClean="0"/>
              <a:t> (</a:t>
            </a:r>
            <a:r>
              <a:rPr lang="en-US" sz="2400" i="1" dirty="0" smtClean="0"/>
              <a:t>energizing effect</a:t>
            </a:r>
            <a:r>
              <a:rPr lang="en-US" sz="2400" dirty="0" smtClean="0"/>
              <a:t>) </a:t>
            </a:r>
            <a:r>
              <a:rPr lang="en-US" sz="2400" dirty="0" err="1" smtClean="0"/>
              <a:t>pada</a:t>
            </a:r>
            <a:r>
              <a:rPr lang="en-US" sz="2400" dirty="0" smtClean="0"/>
              <a:t> </a:t>
            </a:r>
            <a:r>
              <a:rPr lang="en-US" sz="2400" dirty="0" err="1" smtClean="0"/>
              <a:t>perilaku</a:t>
            </a:r>
            <a:r>
              <a:rPr lang="en-US" sz="2400" dirty="0" smtClean="0"/>
              <a:t> </a:t>
            </a:r>
            <a:r>
              <a:rPr lang="en-US" sz="2400" dirty="0" err="1" smtClean="0"/>
              <a:t>individu</a:t>
            </a:r>
            <a:r>
              <a:rPr lang="en-US" sz="2400" dirty="0" smtClean="0"/>
              <a:t>.</a:t>
            </a:r>
          </a:p>
          <a:p>
            <a:pPr lvl="1"/>
            <a:endParaRPr lang="en-US" sz="2400" dirty="0" smtClean="0"/>
          </a:p>
          <a:p>
            <a:endParaRPr lang="en-US" sz="2400" dirty="0" smtClean="0"/>
          </a:p>
          <a:p>
            <a:endParaRPr lang="en-US" sz="2400" dirty="0"/>
          </a:p>
          <a:p>
            <a:endParaRPr lang="en-US" sz="2400" dirty="0"/>
          </a:p>
        </p:txBody>
      </p:sp>
    </p:spTree>
    <p:extLst>
      <p:ext uri="{BB962C8B-B14F-4D97-AF65-F5344CB8AC3E}">
        <p14:creationId xmlns:p14="http://schemas.microsoft.com/office/powerpoint/2010/main" val="3780513302"/>
      </p:ext>
    </p:extLst>
  </p:cSld>
  <p:clrMapOvr>
    <a:masterClrMapping/>
  </p:clrMapOvr>
  <p:transition xmlns:p14="http://schemas.microsoft.com/office/powerpoint/2010/main" spd="slow">
    <p:cover dir="ru"/>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latin typeface="Impact"/>
                <a:cs typeface="Impact"/>
              </a:rPr>
              <a:t>POLARISASI</a:t>
            </a:r>
            <a:endParaRPr lang="en-US" dirty="0">
              <a:latin typeface="Impact"/>
              <a:cs typeface="Impact"/>
            </a:endParaRPr>
          </a:p>
        </p:txBody>
      </p:sp>
      <p:sp>
        <p:nvSpPr>
          <p:cNvPr id="3" name="Content Placeholder 2"/>
          <p:cNvSpPr>
            <a:spLocks noGrp="1"/>
          </p:cNvSpPr>
          <p:nvPr>
            <p:ph idx="1"/>
          </p:nvPr>
        </p:nvSpPr>
        <p:spPr/>
        <p:txBody>
          <a:bodyPr>
            <a:normAutofit fontScale="85000" lnSpcReduction="20000"/>
          </a:bodyPr>
          <a:lstStyle/>
          <a:p>
            <a:r>
              <a:rPr lang="en-US" sz="2588" dirty="0" smtClean="0"/>
              <a:t>Yang </a:t>
            </a:r>
            <a:r>
              <a:rPr lang="en-US" sz="2588" dirty="0" err="1" smtClean="0"/>
              <a:t>dimaksud</a:t>
            </a:r>
            <a:r>
              <a:rPr lang="en-US" sz="2588" dirty="0" smtClean="0"/>
              <a:t> </a:t>
            </a:r>
            <a:r>
              <a:rPr lang="en-US" sz="2588" dirty="0" err="1" smtClean="0"/>
              <a:t>dengan</a:t>
            </a:r>
            <a:r>
              <a:rPr lang="en-US" sz="2588" dirty="0" smtClean="0"/>
              <a:t> </a:t>
            </a:r>
            <a:r>
              <a:rPr lang="en-US" sz="2588" dirty="0" err="1" smtClean="0"/>
              <a:t>Polarisasi</a:t>
            </a:r>
            <a:r>
              <a:rPr lang="en-US" sz="2588" dirty="0" smtClean="0"/>
              <a:t> </a:t>
            </a:r>
            <a:r>
              <a:rPr lang="en-US" sz="2588" dirty="0" err="1" smtClean="0"/>
              <a:t>adalah</a:t>
            </a:r>
            <a:r>
              <a:rPr lang="en-US" sz="2588" dirty="0" smtClean="0"/>
              <a:t> </a:t>
            </a:r>
            <a:r>
              <a:rPr lang="en-US" sz="2588" dirty="0" err="1" smtClean="0"/>
              <a:t>terjadinya</a:t>
            </a:r>
            <a:r>
              <a:rPr lang="en-US" sz="2588" dirty="0" smtClean="0"/>
              <a:t> </a:t>
            </a:r>
            <a:r>
              <a:rPr lang="en-US" sz="2588" dirty="0" err="1" smtClean="0"/>
              <a:t>pengelompokkan</a:t>
            </a:r>
            <a:r>
              <a:rPr lang="en-US" sz="2588" dirty="0" smtClean="0"/>
              <a:t> di </a:t>
            </a:r>
            <a:r>
              <a:rPr lang="en-US" sz="2588" dirty="0" err="1" smtClean="0"/>
              <a:t>mana</a:t>
            </a:r>
            <a:r>
              <a:rPr lang="en-US" sz="2588" dirty="0" smtClean="0"/>
              <a:t> </a:t>
            </a:r>
            <a:r>
              <a:rPr lang="en-US" sz="2588" dirty="0" err="1" smtClean="0"/>
              <a:t>masing-masing</a:t>
            </a:r>
            <a:r>
              <a:rPr lang="en-US" sz="2588" dirty="0" smtClean="0"/>
              <a:t> </a:t>
            </a:r>
            <a:r>
              <a:rPr lang="en-US" sz="2588" dirty="0" err="1" smtClean="0"/>
              <a:t>kelompok</a:t>
            </a:r>
            <a:r>
              <a:rPr lang="en-US" sz="2588" dirty="0" smtClean="0"/>
              <a:t> </a:t>
            </a:r>
            <a:r>
              <a:rPr lang="en-US" sz="2588" dirty="0" err="1" smtClean="0"/>
              <a:t>cenderung</a:t>
            </a:r>
            <a:r>
              <a:rPr lang="en-US" sz="2588" dirty="0" smtClean="0"/>
              <a:t> </a:t>
            </a:r>
            <a:r>
              <a:rPr lang="en-US" sz="2588" dirty="0" err="1" smtClean="0"/>
              <a:t>mengarah</a:t>
            </a:r>
            <a:r>
              <a:rPr lang="en-US" sz="2588" dirty="0" smtClean="0"/>
              <a:t> </a:t>
            </a:r>
            <a:r>
              <a:rPr lang="en-US" sz="2588" dirty="0" err="1" smtClean="0"/>
              <a:t>pada</a:t>
            </a:r>
            <a:r>
              <a:rPr lang="en-US" sz="2588" dirty="0" smtClean="0"/>
              <a:t> </a:t>
            </a:r>
            <a:r>
              <a:rPr lang="en-US" sz="2588" dirty="0" err="1" smtClean="0"/>
              <a:t>kondisi</a:t>
            </a:r>
            <a:r>
              <a:rPr lang="en-US" sz="2588" dirty="0" smtClean="0"/>
              <a:t> </a:t>
            </a:r>
            <a:r>
              <a:rPr lang="en-US" sz="2588" dirty="0" err="1" smtClean="0"/>
              <a:t>ekstrim</a:t>
            </a:r>
            <a:r>
              <a:rPr lang="en-US" sz="2588" dirty="0" smtClean="0"/>
              <a:t>.</a:t>
            </a:r>
          </a:p>
          <a:p>
            <a:r>
              <a:rPr lang="en-US" sz="2588" dirty="0" err="1" smtClean="0"/>
              <a:t>Efek</a:t>
            </a:r>
            <a:r>
              <a:rPr lang="en-US" sz="2588" dirty="0" smtClean="0"/>
              <a:t> </a:t>
            </a:r>
            <a:r>
              <a:rPr lang="en-US" sz="2588" dirty="0" err="1" smtClean="0"/>
              <a:t>negatif</a:t>
            </a:r>
            <a:r>
              <a:rPr lang="en-US" sz="2588" dirty="0" smtClean="0"/>
              <a:t> </a:t>
            </a:r>
            <a:r>
              <a:rPr lang="en-US" sz="2588" dirty="0" err="1" smtClean="0"/>
              <a:t>polarisasi</a:t>
            </a:r>
            <a:r>
              <a:rPr lang="en-US" sz="2588" dirty="0" smtClean="0"/>
              <a:t> </a:t>
            </a:r>
            <a:r>
              <a:rPr lang="en-US" sz="2588" dirty="0" err="1" smtClean="0"/>
              <a:t>adalah</a:t>
            </a:r>
            <a:r>
              <a:rPr lang="en-US" sz="2588" dirty="0" smtClean="0"/>
              <a:t> </a:t>
            </a:r>
            <a:r>
              <a:rPr lang="en-US" sz="2588" dirty="0" err="1" smtClean="0"/>
              <a:t>berkurangnya</a:t>
            </a:r>
            <a:r>
              <a:rPr lang="en-US" sz="2588" dirty="0" smtClean="0"/>
              <a:t> </a:t>
            </a:r>
            <a:r>
              <a:rPr lang="en-US" sz="2588" dirty="0" err="1" smtClean="0"/>
              <a:t>kemampuan</a:t>
            </a:r>
            <a:r>
              <a:rPr lang="en-US" sz="2588" dirty="0" smtClean="0"/>
              <a:t> </a:t>
            </a:r>
            <a:r>
              <a:rPr lang="en-US" sz="2588" dirty="0" err="1" smtClean="0"/>
              <a:t>berpikir</a:t>
            </a:r>
            <a:r>
              <a:rPr lang="en-US" sz="2588" dirty="0" smtClean="0"/>
              <a:t> </a:t>
            </a:r>
            <a:r>
              <a:rPr lang="en-US" sz="2588" dirty="0" err="1" smtClean="0"/>
              <a:t>kritis</a:t>
            </a:r>
            <a:r>
              <a:rPr lang="en-US" sz="2588" dirty="0" smtClean="0"/>
              <a:t> </a:t>
            </a:r>
            <a:r>
              <a:rPr lang="en-US" sz="2588" dirty="0" err="1" smtClean="0"/>
              <a:t>dan</a:t>
            </a:r>
            <a:r>
              <a:rPr lang="en-US" sz="2588" dirty="0" smtClean="0"/>
              <a:t> </a:t>
            </a:r>
            <a:r>
              <a:rPr lang="en-US" sz="2588" dirty="0" err="1" smtClean="0"/>
              <a:t>munculnya</a:t>
            </a:r>
            <a:r>
              <a:rPr lang="en-US" sz="2588" dirty="0" smtClean="0"/>
              <a:t> </a:t>
            </a:r>
            <a:r>
              <a:rPr lang="en-US" sz="2588" dirty="0" err="1" smtClean="0"/>
              <a:t>ekstrimisme</a:t>
            </a:r>
            <a:r>
              <a:rPr lang="en-US" sz="2588" dirty="0" smtClean="0"/>
              <a:t>. </a:t>
            </a:r>
          </a:p>
          <a:p>
            <a:r>
              <a:rPr lang="en-US" sz="2588" dirty="0" err="1" smtClean="0"/>
              <a:t>Terkait</a:t>
            </a:r>
            <a:r>
              <a:rPr lang="en-US" sz="2588" dirty="0" smtClean="0"/>
              <a:t> </a:t>
            </a:r>
            <a:r>
              <a:rPr lang="en-US" sz="2588" dirty="0" err="1" smtClean="0"/>
              <a:t>dengan</a:t>
            </a:r>
            <a:r>
              <a:rPr lang="en-US" sz="2588" dirty="0" smtClean="0"/>
              <a:t> </a:t>
            </a:r>
            <a:r>
              <a:rPr lang="en-US" sz="2588" dirty="0" err="1" smtClean="0"/>
              <a:t>Polarisasi</a:t>
            </a:r>
            <a:r>
              <a:rPr lang="en-US" sz="2588" dirty="0" smtClean="0"/>
              <a:t>, </a:t>
            </a:r>
            <a:r>
              <a:rPr lang="en-US" sz="2588" dirty="0" err="1" smtClean="0"/>
              <a:t>dikenal</a:t>
            </a:r>
            <a:r>
              <a:rPr lang="en-US" sz="2588" dirty="0" smtClean="0"/>
              <a:t> </a:t>
            </a:r>
            <a:r>
              <a:rPr lang="en-US" sz="2588" dirty="0" err="1" smtClean="0"/>
              <a:t>istilah</a:t>
            </a:r>
            <a:r>
              <a:rPr lang="en-US" sz="2588" dirty="0" smtClean="0"/>
              <a:t>:</a:t>
            </a:r>
          </a:p>
          <a:p>
            <a:pPr lvl="1"/>
            <a:r>
              <a:rPr lang="en-US" sz="2588" b="1" dirty="0" smtClean="0"/>
              <a:t>Groupthink</a:t>
            </a:r>
            <a:r>
              <a:rPr lang="en-US" sz="2588" dirty="0" smtClean="0"/>
              <a:t>: proses </a:t>
            </a:r>
            <a:r>
              <a:rPr lang="en-US" sz="2588" dirty="0" err="1" smtClean="0"/>
              <a:t>pengambilan</a:t>
            </a:r>
            <a:r>
              <a:rPr lang="en-US" sz="2588" dirty="0" smtClean="0"/>
              <a:t> </a:t>
            </a:r>
            <a:r>
              <a:rPr lang="en-US" sz="2588" dirty="0" err="1" smtClean="0"/>
              <a:t>keputusan</a:t>
            </a:r>
            <a:r>
              <a:rPr lang="en-US" sz="2588" dirty="0" smtClean="0"/>
              <a:t> di </a:t>
            </a:r>
            <a:r>
              <a:rPr lang="en-US" sz="2588" dirty="0" err="1" smtClean="0"/>
              <a:t>mana</a:t>
            </a:r>
            <a:r>
              <a:rPr lang="en-US" sz="2588" dirty="0" smtClean="0"/>
              <a:t> </a:t>
            </a:r>
            <a:r>
              <a:rPr lang="en-US" sz="2588" dirty="0" err="1" smtClean="0"/>
              <a:t>anggotanya</a:t>
            </a:r>
            <a:r>
              <a:rPr lang="en-US" sz="2588" dirty="0" smtClean="0"/>
              <a:t> </a:t>
            </a:r>
            <a:r>
              <a:rPr lang="en-US" sz="2588" dirty="0" err="1" smtClean="0"/>
              <a:t>berusaha</a:t>
            </a:r>
            <a:r>
              <a:rPr lang="en-US" sz="2588" dirty="0" smtClean="0"/>
              <a:t> </a:t>
            </a:r>
            <a:r>
              <a:rPr lang="en-US" sz="2588" dirty="0" err="1" smtClean="0"/>
              <a:t>mempertahankan</a:t>
            </a:r>
            <a:r>
              <a:rPr lang="en-US" sz="2588" dirty="0" smtClean="0"/>
              <a:t> </a:t>
            </a:r>
            <a:r>
              <a:rPr lang="en-US" sz="2588" dirty="0" err="1" smtClean="0"/>
              <a:t>konsensus</a:t>
            </a:r>
            <a:r>
              <a:rPr lang="en-US" sz="2588" dirty="0" smtClean="0"/>
              <a:t> kelompok </a:t>
            </a:r>
            <a:r>
              <a:rPr lang="en-US" sz="2588" dirty="0" err="1" smtClean="0"/>
              <a:t>sehingga</a:t>
            </a:r>
            <a:r>
              <a:rPr lang="en-US" sz="2588" dirty="0" smtClean="0"/>
              <a:t> </a:t>
            </a:r>
            <a:r>
              <a:rPr lang="en-US" sz="2588" dirty="0" err="1" smtClean="0"/>
              <a:t>kemampuan</a:t>
            </a:r>
            <a:r>
              <a:rPr lang="en-US" sz="2588" dirty="0" smtClean="0"/>
              <a:t> </a:t>
            </a:r>
            <a:r>
              <a:rPr lang="en-US" sz="2588" dirty="0" err="1" smtClean="0"/>
              <a:t>kritisnya</a:t>
            </a:r>
            <a:r>
              <a:rPr lang="en-US" sz="2588" dirty="0" smtClean="0"/>
              <a:t> </a:t>
            </a:r>
            <a:r>
              <a:rPr lang="en-US" sz="2588" dirty="0" err="1" smtClean="0"/>
              <a:t>menjadi</a:t>
            </a:r>
            <a:r>
              <a:rPr lang="en-US" sz="2588" dirty="0" smtClean="0"/>
              <a:t> </a:t>
            </a:r>
            <a:r>
              <a:rPr lang="en-US" sz="2588" dirty="0" err="1" smtClean="0"/>
              <a:t>tidak</a:t>
            </a:r>
            <a:r>
              <a:rPr lang="en-US" sz="2588" dirty="0" smtClean="0"/>
              <a:t> </a:t>
            </a:r>
            <a:r>
              <a:rPr lang="en-US" sz="2588" dirty="0" err="1" smtClean="0"/>
              <a:t>efektif</a:t>
            </a:r>
            <a:r>
              <a:rPr lang="en-US" sz="2588" dirty="0" smtClean="0"/>
              <a:t> </a:t>
            </a:r>
            <a:r>
              <a:rPr lang="en-US" sz="2588" dirty="0" err="1" smtClean="0"/>
              <a:t>lagi</a:t>
            </a:r>
            <a:r>
              <a:rPr lang="en-US" sz="2588" dirty="0" smtClean="0"/>
              <a:t>.</a:t>
            </a:r>
          </a:p>
          <a:p>
            <a:pPr lvl="1"/>
            <a:endParaRPr lang="en-US" sz="2588" dirty="0" smtClean="0"/>
          </a:p>
          <a:p>
            <a:pPr lvl="1"/>
            <a:r>
              <a:rPr lang="en-US" sz="2588" b="1" dirty="0" smtClean="0"/>
              <a:t>Ekstremisme</a:t>
            </a:r>
            <a:r>
              <a:rPr lang="en-US" sz="2588" dirty="0" smtClean="0"/>
              <a:t>: </a:t>
            </a:r>
            <a:r>
              <a:rPr lang="en-US" sz="2588" dirty="0" err="1" smtClean="0"/>
              <a:t>para</a:t>
            </a:r>
            <a:r>
              <a:rPr lang="en-US" sz="2588" dirty="0" smtClean="0"/>
              <a:t> </a:t>
            </a:r>
            <a:r>
              <a:rPr lang="en-US" sz="2588" dirty="0" err="1" smtClean="0"/>
              <a:t>anggota</a:t>
            </a:r>
            <a:r>
              <a:rPr lang="en-US" sz="2588" dirty="0" smtClean="0"/>
              <a:t> </a:t>
            </a:r>
            <a:r>
              <a:rPr lang="en-US" sz="2588" dirty="0" err="1" smtClean="0"/>
              <a:t>kelompok</a:t>
            </a:r>
            <a:r>
              <a:rPr lang="en-US" sz="2588" dirty="0" smtClean="0"/>
              <a:t> </a:t>
            </a:r>
            <a:r>
              <a:rPr lang="en-US" sz="2588" dirty="0" err="1" smtClean="0"/>
              <a:t>meyakini</a:t>
            </a:r>
            <a:r>
              <a:rPr lang="en-US" sz="2588" dirty="0" smtClean="0"/>
              <a:t> </a:t>
            </a:r>
            <a:r>
              <a:rPr lang="en-US" sz="2588" dirty="0" err="1" smtClean="0"/>
              <a:t>bahwa</a:t>
            </a:r>
            <a:r>
              <a:rPr lang="en-US" sz="2588" dirty="0" smtClean="0"/>
              <a:t> </a:t>
            </a:r>
            <a:r>
              <a:rPr lang="en-US" sz="2588" dirty="0" err="1" smtClean="0"/>
              <a:t>kelompoknya</a:t>
            </a:r>
            <a:r>
              <a:rPr lang="en-US" sz="2588" dirty="0" smtClean="0"/>
              <a:t> paling </a:t>
            </a:r>
            <a:r>
              <a:rPr lang="en-US" sz="2588" dirty="0" err="1" smtClean="0"/>
              <a:t>benar</a:t>
            </a:r>
            <a:r>
              <a:rPr lang="en-US" sz="2588" dirty="0" smtClean="0"/>
              <a:t>. Kelompok </a:t>
            </a:r>
            <a:r>
              <a:rPr lang="en-US" sz="2588" dirty="0" err="1" smtClean="0"/>
              <a:t>seperti</a:t>
            </a:r>
            <a:r>
              <a:rPr lang="en-US" sz="2588" dirty="0" smtClean="0"/>
              <a:t> </a:t>
            </a:r>
            <a:r>
              <a:rPr lang="en-US" sz="2588" dirty="0" err="1" smtClean="0"/>
              <a:t>ini</a:t>
            </a:r>
            <a:r>
              <a:rPr lang="en-US" sz="2588" dirty="0" smtClean="0"/>
              <a:t> </a:t>
            </a:r>
            <a:r>
              <a:rPr lang="en-US" sz="2588" dirty="0" err="1" smtClean="0"/>
              <a:t>biasanya</a:t>
            </a:r>
            <a:r>
              <a:rPr lang="en-US" sz="2588" dirty="0" smtClean="0"/>
              <a:t> </a:t>
            </a:r>
            <a:r>
              <a:rPr lang="en-US" sz="2588" dirty="0" err="1" smtClean="0"/>
              <a:t>menarik</a:t>
            </a:r>
            <a:r>
              <a:rPr lang="en-US" sz="2588" dirty="0" smtClean="0"/>
              <a:t> </a:t>
            </a:r>
            <a:r>
              <a:rPr lang="en-US" sz="2588" dirty="0" err="1" smtClean="0"/>
              <a:t>anggota-anggota</a:t>
            </a:r>
            <a:r>
              <a:rPr lang="en-US" sz="2588" dirty="0" smtClean="0"/>
              <a:t> yang </a:t>
            </a:r>
            <a:r>
              <a:rPr lang="en-US" sz="2588" dirty="0" err="1" smtClean="0"/>
              <a:t>memiliki</a:t>
            </a:r>
            <a:r>
              <a:rPr lang="en-US" sz="2588" dirty="0" smtClean="0"/>
              <a:t> </a:t>
            </a:r>
            <a:r>
              <a:rPr lang="en-US" sz="2588" dirty="0" err="1" smtClean="0"/>
              <a:t>pandangan</a:t>
            </a:r>
            <a:r>
              <a:rPr lang="en-US" sz="2588" dirty="0" smtClean="0"/>
              <a:t> yang </a:t>
            </a:r>
            <a:r>
              <a:rPr lang="en-US" sz="2588" dirty="0" err="1" smtClean="0"/>
              <a:t>sama</a:t>
            </a:r>
            <a:r>
              <a:rPr lang="en-US" sz="2588" dirty="0" smtClean="0"/>
              <a:t> </a:t>
            </a:r>
            <a:r>
              <a:rPr lang="en-US" sz="2588" dirty="0" err="1" smtClean="0"/>
              <a:t>dan</a:t>
            </a:r>
            <a:r>
              <a:rPr lang="en-US" sz="2588" dirty="0" smtClean="0"/>
              <a:t> </a:t>
            </a:r>
            <a:r>
              <a:rPr lang="en-US" sz="2588" dirty="0" err="1" smtClean="0"/>
              <a:t>menyalahkan</a:t>
            </a:r>
            <a:r>
              <a:rPr lang="en-US" sz="2588" dirty="0" smtClean="0"/>
              <a:t> kelompok lain. </a:t>
            </a:r>
          </a:p>
          <a:p>
            <a:pPr lvl="1"/>
            <a:endParaRPr lang="en-US" sz="2162" dirty="0" smtClean="0"/>
          </a:p>
          <a:p>
            <a:pPr lvl="1"/>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300353567"/>
      </p:ext>
    </p:extLst>
  </p:cSld>
  <p:clrMapOvr>
    <a:masterClrMapping/>
  </p:clrMapOvr>
  <p:transition xmlns:p14="http://schemas.microsoft.com/office/powerpoint/2010/main" spd="slow">
    <p:cover dir="ru"/>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ANALISIS KASUS</a:t>
            </a:r>
            <a:endParaRPr lang="en-US" dirty="0"/>
          </a:p>
        </p:txBody>
      </p:sp>
      <p:sp>
        <p:nvSpPr>
          <p:cNvPr id="3" name="Content Placeholder 2"/>
          <p:cNvSpPr>
            <a:spLocks noGrp="1"/>
          </p:cNvSpPr>
          <p:nvPr>
            <p:ph idx="1"/>
          </p:nvPr>
        </p:nvSpPr>
        <p:spPr/>
        <p:txBody>
          <a:bodyPr/>
          <a:lstStyle/>
          <a:p>
            <a:pPr marL="0" indent="0">
              <a:buNone/>
            </a:pPr>
            <a:r>
              <a:rPr lang="en-US" dirty="0" err="1" smtClean="0"/>
              <a:t>Instruksi</a:t>
            </a:r>
            <a:r>
              <a:rPr lang="en-US" dirty="0" smtClean="0"/>
              <a:t>: </a:t>
            </a:r>
          </a:p>
          <a:p>
            <a:pPr marL="514350" indent="-514350">
              <a:buAutoNum type="arabicPeriod"/>
            </a:pPr>
            <a:r>
              <a:rPr lang="en-US" dirty="0" err="1" smtClean="0"/>
              <a:t>Bacalah</a:t>
            </a:r>
            <a:r>
              <a:rPr lang="en-US" dirty="0" smtClean="0"/>
              <a:t> </a:t>
            </a:r>
            <a:r>
              <a:rPr lang="en-US" dirty="0" err="1" smtClean="0"/>
              <a:t>berita</a:t>
            </a:r>
            <a:r>
              <a:rPr lang="en-US" dirty="0" smtClean="0"/>
              <a:t> </a:t>
            </a:r>
            <a:r>
              <a:rPr lang="en-US" dirty="0" err="1" smtClean="0"/>
              <a:t>berikut</a:t>
            </a:r>
            <a:r>
              <a:rPr lang="en-US" dirty="0" smtClean="0"/>
              <a:t> </a:t>
            </a:r>
            <a:r>
              <a:rPr lang="en-US" dirty="0" err="1" smtClean="0"/>
              <a:t>ini</a:t>
            </a:r>
            <a:r>
              <a:rPr lang="en-US" dirty="0" smtClean="0"/>
              <a:t> </a:t>
            </a:r>
            <a:r>
              <a:rPr lang="en-US" dirty="0" err="1" smtClean="0"/>
              <a:t>dengan</a:t>
            </a:r>
            <a:r>
              <a:rPr lang="en-US" dirty="0" smtClean="0"/>
              <a:t> </a:t>
            </a:r>
            <a:r>
              <a:rPr lang="en-US" dirty="0" err="1" smtClean="0"/>
              <a:t>cermat</a:t>
            </a:r>
            <a:r>
              <a:rPr lang="en-US" dirty="0" smtClean="0"/>
              <a:t>.</a:t>
            </a:r>
          </a:p>
          <a:p>
            <a:pPr marL="514350" indent="-514350">
              <a:buAutoNum type="arabicPeriod"/>
            </a:pPr>
            <a:r>
              <a:rPr lang="en-US" dirty="0" err="1" smtClean="0"/>
              <a:t>Konsep</a:t>
            </a:r>
            <a:r>
              <a:rPr lang="en-US" dirty="0" smtClean="0"/>
              <a:t> </a:t>
            </a:r>
            <a:r>
              <a:rPr lang="en-US" dirty="0" err="1" smtClean="0"/>
              <a:t>apa</a:t>
            </a:r>
            <a:r>
              <a:rPr lang="en-US" dirty="0" smtClean="0"/>
              <a:t> yang paling </a:t>
            </a:r>
            <a:r>
              <a:rPr lang="en-US" dirty="0" err="1" smtClean="0"/>
              <a:t>tepat</a:t>
            </a:r>
            <a:r>
              <a:rPr lang="en-US" dirty="0" smtClean="0"/>
              <a:t> </a:t>
            </a:r>
            <a:r>
              <a:rPr lang="en-US" dirty="0" err="1" smtClean="0"/>
              <a:t>menjelaskan</a:t>
            </a:r>
            <a:r>
              <a:rPr lang="en-US" dirty="0" smtClean="0"/>
              <a:t> </a:t>
            </a:r>
            <a:r>
              <a:rPr lang="en-US" dirty="0" err="1" smtClean="0"/>
              <a:t>peristiwa</a:t>
            </a:r>
            <a:r>
              <a:rPr lang="en-US" dirty="0" smtClean="0"/>
              <a:t> </a:t>
            </a:r>
            <a:r>
              <a:rPr lang="en-US" dirty="0" err="1" smtClean="0"/>
              <a:t>tersebut</a:t>
            </a:r>
            <a:r>
              <a:rPr lang="en-US" dirty="0" smtClean="0"/>
              <a:t>? </a:t>
            </a:r>
            <a:r>
              <a:rPr lang="en-US" dirty="0" err="1" smtClean="0"/>
              <a:t>Pilih</a:t>
            </a:r>
            <a:r>
              <a:rPr lang="en-US" dirty="0"/>
              <a:t> </a:t>
            </a:r>
            <a:r>
              <a:rPr lang="en-US" dirty="0" err="1" smtClean="0"/>
              <a:t>salah</a:t>
            </a:r>
            <a:r>
              <a:rPr lang="en-US" dirty="0" smtClean="0"/>
              <a:t> </a:t>
            </a:r>
            <a:r>
              <a:rPr lang="en-US" dirty="0" err="1" smtClean="0"/>
              <a:t>satu</a:t>
            </a:r>
            <a:r>
              <a:rPr lang="en-US" dirty="0" smtClean="0"/>
              <a:t>: </a:t>
            </a:r>
            <a:r>
              <a:rPr lang="en-US" dirty="0" err="1" smtClean="0"/>
              <a:t>Konformitas</a:t>
            </a:r>
            <a:r>
              <a:rPr lang="en-US" dirty="0" smtClean="0"/>
              <a:t>, </a:t>
            </a:r>
            <a:r>
              <a:rPr lang="en-US" dirty="0" err="1" smtClean="0"/>
              <a:t>Fasilitas</a:t>
            </a:r>
            <a:r>
              <a:rPr lang="en-US" dirty="0" smtClean="0"/>
              <a:t> </a:t>
            </a:r>
            <a:r>
              <a:rPr lang="en-US" dirty="0" err="1" smtClean="0"/>
              <a:t>Sosial</a:t>
            </a:r>
            <a:r>
              <a:rPr lang="en-US" dirty="0" smtClean="0"/>
              <a:t> </a:t>
            </a:r>
            <a:r>
              <a:rPr lang="en-US" dirty="0" err="1" smtClean="0"/>
              <a:t>atau</a:t>
            </a:r>
            <a:r>
              <a:rPr lang="en-US" dirty="0" smtClean="0"/>
              <a:t> </a:t>
            </a:r>
            <a:r>
              <a:rPr lang="en-US" dirty="0" err="1" smtClean="0"/>
              <a:t>Polarisasi</a:t>
            </a:r>
            <a:r>
              <a:rPr lang="en-US" dirty="0" smtClean="0"/>
              <a:t>? </a:t>
            </a:r>
          </a:p>
          <a:p>
            <a:pPr marL="514350" indent="-514350">
              <a:buAutoNum type="arabicPeriod"/>
            </a:pPr>
            <a:r>
              <a:rPr lang="en-US" dirty="0" err="1" smtClean="0"/>
              <a:t>Uraikan</a:t>
            </a:r>
            <a:r>
              <a:rPr lang="en-US" dirty="0" smtClean="0"/>
              <a:t> </a:t>
            </a:r>
            <a:r>
              <a:rPr lang="en-US" dirty="0" err="1" smtClean="0"/>
              <a:t>jawaban</a:t>
            </a:r>
            <a:r>
              <a:rPr lang="en-US" dirty="0"/>
              <a:t> </a:t>
            </a:r>
            <a:r>
              <a:rPr lang="en-US" dirty="0" err="1" smtClean="0"/>
              <a:t>secara</a:t>
            </a:r>
            <a:r>
              <a:rPr lang="en-US" dirty="0" smtClean="0"/>
              <a:t> </a:t>
            </a:r>
            <a:r>
              <a:rPr lang="en-US" dirty="0" err="1" smtClean="0"/>
              <a:t>singkat</a:t>
            </a:r>
            <a:r>
              <a:rPr lang="en-US" dirty="0" smtClean="0"/>
              <a:t> </a:t>
            </a:r>
            <a:r>
              <a:rPr lang="en-US" dirty="0" err="1" smtClean="0"/>
              <a:t>dan</a:t>
            </a:r>
            <a:r>
              <a:rPr lang="en-US" dirty="0" smtClean="0"/>
              <a:t> </a:t>
            </a:r>
            <a:r>
              <a:rPr lang="en-US" dirty="0" err="1" smtClean="0"/>
              <a:t>jelas</a:t>
            </a:r>
            <a:r>
              <a:rPr lang="en-US" dirty="0" smtClean="0"/>
              <a:t>. </a:t>
            </a:r>
            <a:endParaRPr lang="en-US" dirty="0"/>
          </a:p>
        </p:txBody>
      </p:sp>
    </p:spTree>
    <p:extLst>
      <p:ext uri="{BB962C8B-B14F-4D97-AF65-F5344CB8AC3E}">
        <p14:creationId xmlns:p14="http://schemas.microsoft.com/office/powerpoint/2010/main" val="193137960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b="1" dirty="0"/>
              <a:t>Ini </a:t>
            </a:r>
            <a:r>
              <a:rPr lang="it-IT" b="1" dirty="0" err="1"/>
              <a:t>Alasan</a:t>
            </a:r>
            <a:r>
              <a:rPr lang="it-IT" b="1" dirty="0"/>
              <a:t> </a:t>
            </a:r>
            <a:r>
              <a:rPr lang="it-IT" b="1" dirty="0" err="1"/>
              <a:t>Pelaku</a:t>
            </a:r>
            <a:r>
              <a:rPr lang="it-IT" b="1" dirty="0"/>
              <a:t> </a:t>
            </a:r>
            <a:r>
              <a:rPr lang="it-IT" b="1" dirty="0" err="1"/>
              <a:t>Bully</a:t>
            </a:r>
            <a:r>
              <a:rPr lang="it-IT" b="1" dirty="0"/>
              <a:t> </a:t>
            </a:r>
            <a:r>
              <a:rPr lang="it-IT" b="1" dirty="0" err="1"/>
              <a:t>Siswi</a:t>
            </a:r>
            <a:r>
              <a:rPr lang="it-IT" b="1" dirty="0"/>
              <a:t> SD di </a:t>
            </a:r>
            <a:r>
              <a:rPr lang="it-IT" b="1" dirty="0" err="1"/>
              <a:t>Thamrin</a:t>
            </a:r>
            <a:r>
              <a:rPr lang="it-IT" b="1" dirty="0"/>
              <a:t> City</a:t>
            </a:r>
          </a:p>
        </p:txBody>
      </p:sp>
      <p:sp>
        <p:nvSpPr>
          <p:cNvPr id="3" name="Content Placeholder 2"/>
          <p:cNvSpPr>
            <a:spLocks noGrp="1"/>
          </p:cNvSpPr>
          <p:nvPr>
            <p:ph idx="1"/>
          </p:nvPr>
        </p:nvSpPr>
        <p:spPr/>
        <p:txBody>
          <a:bodyPr>
            <a:normAutofit fontScale="40000" lnSpcReduction="20000"/>
          </a:bodyPr>
          <a:lstStyle/>
          <a:p>
            <a:pPr marL="0" indent="0">
              <a:buNone/>
            </a:pPr>
            <a:r>
              <a:rPr lang="fi-FI" b="1" dirty="0"/>
              <a:t>Jakarta - </a:t>
            </a:r>
            <a:r>
              <a:rPr lang="fi-FI" b="1" dirty="0" err="1"/>
              <a:t>Sembilan</a:t>
            </a:r>
            <a:r>
              <a:rPr lang="fi-FI" b="1" dirty="0"/>
              <a:t> </a:t>
            </a:r>
            <a:r>
              <a:rPr lang="fi-FI" b="1" dirty="0" err="1"/>
              <a:t>orang</a:t>
            </a:r>
            <a:r>
              <a:rPr lang="fi-FI" b="1" dirty="0"/>
              <a:t> </a:t>
            </a:r>
            <a:r>
              <a:rPr lang="fi-FI" b="1" dirty="0" err="1"/>
              <a:t>pelaku</a:t>
            </a:r>
            <a:r>
              <a:rPr lang="fi-FI" b="1" dirty="0"/>
              <a:t> </a:t>
            </a:r>
            <a:r>
              <a:rPr lang="fi-FI" b="1" dirty="0" err="1"/>
              <a:t>bullying</a:t>
            </a:r>
            <a:r>
              <a:rPr lang="fi-FI" b="1" dirty="0"/>
              <a:t> </a:t>
            </a:r>
            <a:r>
              <a:rPr lang="fi-FI" b="1" dirty="0" err="1"/>
              <a:t>siswi</a:t>
            </a:r>
            <a:r>
              <a:rPr lang="fi-FI" b="1" dirty="0"/>
              <a:t> SD di </a:t>
            </a:r>
            <a:r>
              <a:rPr lang="fi-FI" b="1" dirty="0" err="1"/>
              <a:t>Thamrin</a:t>
            </a:r>
            <a:r>
              <a:rPr lang="fi-FI" b="1" dirty="0"/>
              <a:t> City, Jakarta Pusat, </a:t>
            </a:r>
            <a:r>
              <a:rPr lang="fi-FI" b="1" dirty="0" err="1"/>
              <a:t>telah</a:t>
            </a:r>
            <a:r>
              <a:rPr lang="fi-FI" b="1" dirty="0"/>
              <a:t> </a:t>
            </a:r>
            <a:r>
              <a:rPr lang="fi-FI" b="1" dirty="0" err="1"/>
              <a:t>dimintai</a:t>
            </a:r>
            <a:r>
              <a:rPr lang="fi-FI" b="1" dirty="0"/>
              <a:t> </a:t>
            </a:r>
            <a:r>
              <a:rPr lang="fi-FI" b="1" dirty="0" err="1"/>
              <a:t>keterangan</a:t>
            </a:r>
            <a:r>
              <a:rPr lang="fi-FI" b="1" dirty="0"/>
              <a:t>. </a:t>
            </a:r>
            <a:r>
              <a:rPr lang="fi-FI" b="1" dirty="0" err="1"/>
              <a:t>Pelaku</a:t>
            </a:r>
            <a:r>
              <a:rPr lang="fi-FI" b="1" dirty="0"/>
              <a:t> </a:t>
            </a:r>
            <a:r>
              <a:rPr lang="fi-FI" b="1" dirty="0" err="1"/>
              <a:t>dan</a:t>
            </a:r>
            <a:r>
              <a:rPr lang="fi-FI" b="1" dirty="0"/>
              <a:t> </a:t>
            </a:r>
            <a:r>
              <a:rPr lang="fi-FI" b="1" dirty="0" err="1"/>
              <a:t>korban</a:t>
            </a:r>
            <a:r>
              <a:rPr lang="fi-FI" b="1" dirty="0"/>
              <a:t> </a:t>
            </a:r>
            <a:r>
              <a:rPr lang="fi-FI" b="1" dirty="0" err="1"/>
              <a:t>merupakan</a:t>
            </a:r>
            <a:r>
              <a:rPr lang="fi-FI" b="1" dirty="0"/>
              <a:t> </a:t>
            </a:r>
            <a:r>
              <a:rPr lang="fi-FI" b="1" dirty="0" err="1"/>
              <a:t>teman</a:t>
            </a:r>
            <a:r>
              <a:rPr lang="fi-FI" b="1" dirty="0"/>
              <a:t> </a:t>
            </a:r>
            <a:r>
              <a:rPr lang="fi-FI" b="1" dirty="0" err="1"/>
              <a:t>sepermainan</a:t>
            </a:r>
            <a:r>
              <a:rPr lang="fi-FI" b="1" dirty="0"/>
              <a:t>.</a:t>
            </a:r>
          </a:p>
          <a:p>
            <a:pPr marL="0" indent="0">
              <a:buNone/>
            </a:pPr>
            <a:endParaRPr lang="fi-FI" b="1" dirty="0"/>
          </a:p>
          <a:p>
            <a:pPr marL="0" indent="0">
              <a:buNone/>
            </a:pPr>
            <a:r>
              <a:rPr lang="fi-FI" b="1" dirty="0"/>
              <a:t>Kanit </a:t>
            </a:r>
            <a:r>
              <a:rPr lang="fi-FI" b="1" dirty="0" err="1"/>
              <a:t>Reskrim</a:t>
            </a:r>
            <a:r>
              <a:rPr lang="fi-FI" b="1" dirty="0"/>
              <a:t> </a:t>
            </a:r>
            <a:r>
              <a:rPr lang="fi-FI" b="1" dirty="0" err="1"/>
              <a:t>Polsek</a:t>
            </a:r>
            <a:r>
              <a:rPr lang="fi-FI" b="1" dirty="0"/>
              <a:t> Metro </a:t>
            </a:r>
            <a:r>
              <a:rPr lang="fi-FI" b="1" dirty="0" err="1"/>
              <a:t>Tanah</a:t>
            </a:r>
            <a:r>
              <a:rPr lang="fi-FI" b="1" dirty="0"/>
              <a:t> </a:t>
            </a:r>
            <a:r>
              <a:rPr lang="fi-FI" b="1" dirty="0" err="1"/>
              <a:t>Abang</a:t>
            </a:r>
            <a:r>
              <a:rPr lang="fi-FI" b="1" dirty="0"/>
              <a:t>, </a:t>
            </a:r>
            <a:r>
              <a:rPr lang="fi-FI" b="1" dirty="0" err="1"/>
              <a:t>Kompol</a:t>
            </a:r>
            <a:r>
              <a:rPr lang="fi-FI" b="1" dirty="0"/>
              <a:t> </a:t>
            </a:r>
            <a:r>
              <a:rPr lang="fi-FI" b="1" dirty="0" err="1"/>
              <a:t>Mustakim</a:t>
            </a:r>
            <a:r>
              <a:rPr lang="fi-FI" b="1" dirty="0"/>
              <a:t>, </a:t>
            </a:r>
            <a:r>
              <a:rPr lang="fi-FI" b="1" dirty="0" err="1"/>
              <a:t>mengungkapkan</a:t>
            </a:r>
            <a:r>
              <a:rPr lang="fi-FI" b="1" dirty="0"/>
              <a:t> </a:t>
            </a:r>
            <a:r>
              <a:rPr lang="fi-FI" b="1" dirty="0" err="1"/>
              <a:t>bullying</a:t>
            </a:r>
            <a:r>
              <a:rPr lang="fi-FI" b="1" dirty="0"/>
              <a:t> </a:t>
            </a:r>
            <a:r>
              <a:rPr lang="fi-FI" b="1" dirty="0" err="1"/>
              <a:t>tersebut</a:t>
            </a:r>
            <a:r>
              <a:rPr lang="fi-FI" b="1" dirty="0"/>
              <a:t> </a:t>
            </a:r>
            <a:r>
              <a:rPr lang="fi-FI" b="1" dirty="0" err="1"/>
              <a:t>berawal</a:t>
            </a:r>
            <a:r>
              <a:rPr lang="fi-FI" b="1" dirty="0"/>
              <a:t> saat </a:t>
            </a:r>
            <a:r>
              <a:rPr lang="fi-FI" b="1" dirty="0" err="1"/>
              <a:t>siswi</a:t>
            </a:r>
            <a:r>
              <a:rPr lang="fi-FI" b="1" dirty="0"/>
              <a:t> SD </a:t>
            </a:r>
            <a:r>
              <a:rPr lang="fi-FI" b="1" dirty="0" err="1"/>
              <a:t>diduga</a:t>
            </a:r>
            <a:r>
              <a:rPr lang="fi-FI" b="1" dirty="0"/>
              <a:t> </a:t>
            </a:r>
            <a:r>
              <a:rPr lang="fi-FI" b="1" dirty="0" err="1"/>
              <a:t>mengajak</a:t>
            </a:r>
            <a:r>
              <a:rPr lang="fi-FI" b="1" dirty="0"/>
              <a:t> </a:t>
            </a:r>
            <a:r>
              <a:rPr lang="fi-FI" b="1" dirty="0" err="1"/>
              <a:t>salah</a:t>
            </a:r>
            <a:r>
              <a:rPr lang="fi-FI" b="1" dirty="0"/>
              <a:t> satu </a:t>
            </a:r>
            <a:r>
              <a:rPr lang="fi-FI" b="1" dirty="0" err="1"/>
              <a:t>pelaku</a:t>
            </a:r>
            <a:r>
              <a:rPr lang="fi-FI" b="1" dirty="0"/>
              <a:t> </a:t>
            </a:r>
            <a:r>
              <a:rPr lang="fi-FI" b="1" dirty="0" err="1"/>
              <a:t>berantem</a:t>
            </a:r>
            <a:r>
              <a:rPr lang="fi-FI" b="1" dirty="0"/>
              <a:t>.</a:t>
            </a:r>
          </a:p>
          <a:p>
            <a:pPr marL="0" indent="0">
              <a:buNone/>
            </a:pPr>
            <a:endParaRPr lang="fi-FI" b="1" dirty="0"/>
          </a:p>
          <a:p>
            <a:pPr marL="0" indent="0">
              <a:buNone/>
            </a:pPr>
            <a:r>
              <a:rPr lang="fi-FI" b="1" dirty="0"/>
              <a:t>"</a:t>
            </a:r>
            <a:r>
              <a:rPr lang="fi-FI" b="1" dirty="0" err="1"/>
              <a:t>Korban</a:t>
            </a:r>
            <a:r>
              <a:rPr lang="fi-FI" b="1" dirty="0"/>
              <a:t> SW </a:t>
            </a:r>
            <a:r>
              <a:rPr lang="fi-FI" b="1" dirty="0" err="1"/>
              <a:t>mengajak</a:t>
            </a:r>
            <a:r>
              <a:rPr lang="fi-FI" b="1" dirty="0"/>
              <a:t> </a:t>
            </a:r>
            <a:r>
              <a:rPr lang="fi-FI" b="1" dirty="0" err="1"/>
              <a:t>duel</a:t>
            </a:r>
            <a:r>
              <a:rPr lang="fi-FI" b="1" dirty="0"/>
              <a:t> </a:t>
            </a:r>
            <a:r>
              <a:rPr lang="fi-FI" b="1" dirty="0" err="1"/>
              <a:t>salah</a:t>
            </a:r>
            <a:r>
              <a:rPr lang="fi-FI" b="1" dirty="0"/>
              <a:t> </a:t>
            </a:r>
            <a:r>
              <a:rPr lang="fi-FI" b="1" dirty="0" err="1"/>
              <a:t>satunya</a:t>
            </a:r>
            <a:r>
              <a:rPr lang="fi-FI" b="1" dirty="0"/>
              <a:t> (</a:t>
            </a:r>
            <a:r>
              <a:rPr lang="fi-FI" b="1" dirty="0" err="1"/>
              <a:t>pelaku</a:t>
            </a:r>
            <a:r>
              <a:rPr lang="fi-FI" b="1" dirty="0"/>
              <a:t>)," kata Kanit </a:t>
            </a:r>
            <a:r>
              <a:rPr lang="fi-FI" b="1" dirty="0" err="1"/>
              <a:t>Reskrim</a:t>
            </a:r>
            <a:r>
              <a:rPr lang="fi-FI" b="1" dirty="0"/>
              <a:t> </a:t>
            </a:r>
            <a:r>
              <a:rPr lang="fi-FI" b="1" dirty="0" err="1"/>
              <a:t>Polsek</a:t>
            </a:r>
            <a:r>
              <a:rPr lang="fi-FI" b="1" dirty="0"/>
              <a:t> Metro </a:t>
            </a:r>
            <a:r>
              <a:rPr lang="fi-FI" b="1" dirty="0" err="1"/>
              <a:t>Tanah</a:t>
            </a:r>
            <a:r>
              <a:rPr lang="fi-FI" b="1" dirty="0"/>
              <a:t> </a:t>
            </a:r>
            <a:r>
              <a:rPr lang="fi-FI" b="1" dirty="0" err="1"/>
              <a:t>Abang</a:t>
            </a:r>
            <a:r>
              <a:rPr lang="fi-FI" b="1" dirty="0"/>
              <a:t>, </a:t>
            </a:r>
            <a:r>
              <a:rPr lang="fi-FI" b="1" dirty="0" err="1"/>
              <a:t>Kompol</a:t>
            </a:r>
            <a:r>
              <a:rPr lang="fi-FI" b="1" dirty="0"/>
              <a:t> </a:t>
            </a:r>
            <a:r>
              <a:rPr lang="fi-FI" b="1" dirty="0" err="1"/>
              <a:t>Mustakim</a:t>
            </a:r>
            <a:r>
              <a:rPr lang="fi-FI" b="1" dirty="0"/>
              <a:t>, saat </a:t>
            </a:r>
            <a:r>
              <a:rPr lang="fi-FI" b="1" dirty="0" err="1"/>
              <a:t>dihubungi</a:t>
            </a:r>
            <a:r>
              <a:rPr lang="fi-FI" b="1" dirty="0"/>
              <a:t> </a:t>
            </a:r>
            <a:r>
              <a:rPr lang="fi-FI" b="1" dirty="0" err="1"/>
              <a:t>detikcom</a:t>
            </a:r>
            <a:r>
              <a:rPr lang="fi-FI" b="1" dirty="0"/>
              <a:t>, </a:t>
            </a:r>
            <a:r>
              <a:rPr lang="fi-FI" b="1" dirty="0" err="1"/>
              <a:t>Selasa</a:t>
            </a:r>
            <a:r>
              <a:rPr lang="fi-FI" b="1" dirty="0"/>
              <a:t> (18/7/2017)</a:t>
            </a:r>
            <a:r>
              <a:rPr lang="fi-FI" b="1" dirty="0" smtClean="0"/>
              <a:t>.</a:t>
            </a:r>
          </a:p>
          <a:p>
            <a:pPr marL="0" indent="0">
              <a:buNone/>
            </a:pPr>
            <a:r>
              <a:rPr lang="it-IT" dirty="0"/>
              <a:t>"</a:t>
            </a:r>
            <a:r>
              <a:rPr lang="it-IT" dirty="0" err="1"/>
              <a:t>Penyebabnya</a:t>
            </a:r>
            <a:r>
              <a:rPr lang="it-IT" dirty="0"/>
              <a:t> </a:t>
            </a:r>
            <a:r>
              <a:rPr lang="it-IT" dirty="0" err="1"/>
              <a:t>F</a:t>
            </a:r>
            <a:r>
              <a:rPr lang="it-IT" dirty="0"/>
              <a:t> (</a:t>
            </a:r>
            <a:r>
              <a:rPr lang="it-IT" dirty="0" err="1"/>
              <a:t>salah</a:t>
            </a:r>
            <a:r>
              <a:rPr lang="it-IT" dirty="0"/>
              <a:t> </a:t>
            </a:r>
            <a:r>
              <a:rPr lang="it-IT" dirty="0" err="1"/>
              <a:t>satu</a:t>
            </a:r>
            <a:r>
              <a:rPr lang="it-IT" dirty="0"/>
              <a:t> </a:t>
            </a:r>
            <a:r>
              <a:rPr lang="it-IT" dirty="0" err="1"/>
              <a:t>pelaku</a:t>
            </a:r>
            <a:r>
              <a:rPr lang="it-IT" dirty="0"/>
              <a:t>) </a:t>
            </a:r>
            <a:r>
              <a:rPr lang="it-IT" dirty="0" err="1"/>
              <a:t>mengeluarkan</a:t>
            </a:r>
            <a:r>
              <a:rPr lang="it-IT" dirty="0"/>
              <a:t> kata-kata </a:t>
            </a:r>
            <a:r>
              <a:rPr lang="it-IT" dirty="0" err="1"/>
              <a:t>pada</a:t>
            </a:r>
            <a:r>
              <a:rPr lang="it-IT" dirty="0"/>
              <a:t> SW, </a:t>
            </a:r>
            <a:r>
              <a:rPr lang="it-IT" dirty="0" err="1"/>
              <a:t>kok</a:t>
            </a:r>
            <a:r>
              <a:rPr lang="it-IT" dirty="0"/>
              <a:t> </a:t>
            </a:r>
            <a:r>
              <a:rPr lang="it-IT" dirty="0" err="1"/>
              <a:t>sombong</a:t>
            </a:r>
            <a:r>
              <a:rPr lang="it-IT" dirty="0"/>
              <a:t> </a:t>
            </a:r>
            <a:r>
              <a:rPr lang="it-IT" dirty="0" err="1"/>
              <a:t>sekarang</a:t>
            </a:r>
            <a:r>
              <a:rPr lang="it-IT" dirty="0"/>
              <a:t> </a:t>
            </a:r>
            <a:r>
              <a:rPr lang="it-IT" dirty="0" err="1"/>
              <a:t>nggak</a:t>
            </a:r>
            <a:r>
              <a:rPr lang="it-IT" dirty="0"/>
              <a:t> </a:t>
            </a:r>
            <a:r>
              <a:rPr lang="it-IT" dirty="0" err="1"/>
              <a:t>pernah</a:t>
            </a:r>
            <a:r>
              <a:rPr lang="it-IT" dirty="0"/>
              <a:t> </a:t>
            </a:r>
            <a:r>
              <a:rPr lang="it-IT" dirty="0" err="1"/>
              <a:t>main</a:t>
            </a:r>
            <a:r>
              <a:rPr lang="it-IT" dirty="0"/>
              <a:t> </a:t>
            </a:r>
            <a:r>
              <a:rPr lang="it-IT" dirty="0" err="1"/>
              <a:t>ke</a:t>
            </a:r>
            <a:r>
              <a:rPr lang="it-IT" dirty="0"/>
              <a:t> </a:t>
            </a:r>
            <a:r>
              <a:rPr lang="it-IT" dirty="0" err="1"/>
              <a:t>Boncang</a:t>
            </a:r>
            <a:r>
              <a:rPr lang="it-IT" dirty="0"/>
              <a:t> (</a:t>
            </a:r>
            <a:r>
              <a:rPr lang="it-IT" dirty="0" err="1"/>
              <a:t>Kebon</a:t>
            </a:r>
            <a:r>
              <a:rPr lang="it-IT" dirty="0"/>
              <a:t> </a:t>
            </a:r>
            <a:r>
              <a:rPr lang="it-IT" dirty="0" err="1"/>
              <a:t>Kacang</a:t>
            </a:r>
            <a:r>
              <a:rPr lang="it-IT" dirty="0"/>
              <a:t>). </a:t>
            </a:r>
            <a:r>
              <a:rPr lang="it-IT" dirty="0" err="1"/>
              <a:t>Lalu</a:t>
            </a:r>
            <a:r>
              <a:rPr lang="it-IT" dirty="0"/>
              <a:t> SW </a:t>
            </a:r>
            <a:r>
              <a:rPr lang="it-IT" dirty="0" err="1"/>
              <a:t>ngajak</a:t>
            </a:r>
            <a:r>
              <a:rPr lang="it-IT" dirty="0"/>
              <a:t> </a:t>
            </a:r>
            <a:r>
              <a:rPr lang="it-IT" dirty="0" err="1"/>
              <a:t>Duel</a:t>
            </a:r>
            <a:r>
              <a:rPr lang="it-IT" dirty="0"/>
              <a:t> </a:t>
            </a:r>
            <a:r>
              <a:rPr lang="it-IT" dirty="0" err="1"/>
              <a:t>F</a:t>
            </a:r>
            <a:r>
              <a:rPr lang="it-IT" dirty="0"/>
              <a:t>. </a:t>
            </a:r>
            <a:r>
              <a:rPr lang="it-IT" dirty="0" err="1"/>
              <a:t>Hal</a:t>
            </a:r>
            <a:r>
              <a:rPr lang="it-IT" dirty="0"/>
              <a:t> </a:t>
            </a:r>
            <a:r>
              <a:rPr lang="it-IT" dirty="0" err="1"/>
              <a:t>tersebut</a:t>
            </a:r>
            <a:r>
              <a:rPr lang="it-IT" dirty="0"/>
              <a:t> </a:t>
            </a:r>
            <a:r>
              <a:rPr lang="it-IT" dirty="0" err="1"/>
              <a:t>diucapkan</a:t>
            </a:r>
            <a:r>
              <a:rPr lang="it-IT" dirty="0"/>
              <a:t> </a:t>
            </a:r>
            <a:r>
              <a:rPr lang="it-IT" dirty="0" err="1"/>
              <a:t>hari</a:t>
            </a:r>
            <a:r>
              <a:rPr lang="it-IT" dirty="0"/>
              <a:t> </a:t>
            </a:r>
            <a:r>
              <a:rPr lang="it-IT" dirty="0" err="1"/>
              <a:t>Selasa</a:t>
            </a:r>
            <a:r>
              <a:rPr lang="it-IT" dirty="0"/>
              <a:t>, (11/7/2017) </a:t>
            </a:r>
            <a:r>
              <a:rPr lang="it-IT" dirty="0" err="1"/>
              <a:t>lalu</a:t>
            </a:r>
            <a:r>
              <a:rPr lang="it-IT" dirty="0"/>
              <a:t>, </a:t>
            </a:r>
            <a:r>
              <a:rPr lang="it-IT" dirty="0" err="1"/>
              <a:t>pukul</a:t>
            </a:r>
            <a:r>
              <a:rPr lang="it-IT" dirty="0"/>
              <a:t> 09.30 WIB di </a:t>
            </a:r>
            <a:r>
              <a:rPr lang="it-IT" dirty="0" err="1"/>
              <a:t>Sekolah</a:t>
            </a:r>
            <a:r>
              <a:rPr lang="it-IT" dirty="0"/>
              <a:t> </a:t>
            </a:r>
            <a:r>
              <a:rPr lang="it-IT" dirty="0" err="1"/>
              <a:t>Dasar</a:t>
            </a:r>
            <a:r>
              <a:rPr lang="it-IT" dirty="0"/>
              <a:t>," </a:t>
            </a:r>
            <a:r>
              <a:rPr lang="it-IT" dirty="0" err="1"/>
              <a:t>jelas</a:t>
            </a:r>
            <a:r>
              <a:rPr lang="it-IT" dirty="0"/>
              <a:t> </a:t>
            </a:r>
            <a:r>
              <a:rPr lang="it-IT" dirty="0" err="1"/>
              <a:t>Mustakim</a:t>
            </a:r>
            <a:r>
              <a:rPr lang="it-IT" dirty="0"/>
              <a:t>.</a:t>
            </a:r>
            <a:br>
              <a:rPr lang="it-IT" dirty="0"/>
            </a:br>
            <a:r>
              <a:rPr lang="it-IT" dirty="0"/>
              <a:t/>
            </a:r>
            <a:br>
              <a:rPr lang="it-IT" dirty="0"/>
            </a:br>
            <a:r>
              <a:rPr lang="it-IT" dirty="0"/>
              <a:t>"</a:t>
            </a:r>
            <a:r>
              <a:rPr lang="it-IT" dirty="0" err="1"/>
              <a:t>Lalu</a:t>
            </a:r>
            <a:r>
              <a:rPr lang="it-IT" dirty="0"/>
              <a:t>, </a:t>
            </a:r>
            <a:r>
              <a:rPr lang="it-IT" dirty="0" err="1"/>
              <a:t>teman-teman</a:t>
            </a:r>
            <a:r>
              <a:rPr lang="it-IT" dirty="0"/>
              <a:t> </a:t>
            </a:r>
            <a:r>
              <a:rPr lang="it-IT" dirty="0" err="1"/>
              <a:t>saling</a:t>
            </a:r>
            <a:r>
              <a:rPr lang="it-IT" dirty="0"/>
              <a:t> </a:t>
            </a:r>
            <a:r>
              <a:rPr lang="it-IT" dirty="0" err="1"/>
              <a:t>mengadu</a:t>
            </a:r>
            <a:r>
              <a:rPr lang="it-IT" dirty="0"/>
              <a:t>, </a:t>
            </a:r>
            <a:r>
              <a:rPr lang="it-IT" dirty="0" err="1"/>
              <a:t>selanjutnya</a:t>
            </a:r>
            <a:r>
              <a:rPr lang="it-IT" dirty="0"/>
              <a:t> </a:t>
            </a:r>
            <a:r>
              <a:rPr lang="it-IT" dirty="0" err="1"/>
              <a:t>terjadi</a:t>
            </a:r>
            <a:r>
              <a:rPr lang="it-IT" dirty="0"/>
              <a:t> </a:t>
            </a:r>
            <a:r>
              <a:rPr lang="it-IT" dirty="0" err="1"/>
              <a:t>keributan</a:t>
            </a:r>
            <a:r>
              <a:rPr lang="it-IT" dirty="0"/>
              <a:t> </a:t>
            </a:r>
            <a:r>
              <a:rPr lang="it-IT" dirty="0" err="1"/>
              <a:t>itu</a:t>
            </a:r>
            <a:r>
              <a:rPr lang="it-IT" dirty="0"/>
              <a:t> </a:t>
            </a:r>
            <a:r>
              <a:rPr lang="it-IT" dirty="0" err="1"/>
              <a:t>penghadangan</a:t>
            </a:r>
            <a:r>
              <a:rPr lang="it-IT" dirty="0"/>
              <a:t> </a:t>
            </a:r>
            <a:r>
              <a:rPr lang="it-IT" dirty="0" err="1"/>
              <a:t>dan</a:t>
            </a:r>
            <a:r>
              <a:rPr lang="it-IT" dirty="0"/>
              <a:t> </a:t>
            </a:r>
            <a:r>
              <a:rPr lang="it-IT" dirty="0" err="1"/>
              <a:t>keributan</a:t>
            </a:r>
            <a:r>
              <a:rPr lang="it-IT" dirty="0"/>
              <a:t> di </a:t>
            </a:r>
            <a:r>
              <a:rPr lang="it-IT" dirty="0" err="1"/>
              <a:t>Thamrin</a:t>
            </a:r>
            <a:r>
              <a:rPr lang="it-IT" dirty="0"/>
              <a:t> City," </a:t>
            </a:r>
            <a:r>
              <a:rPr lang="it-IT" dirty="0" err="1"/>
              <a:t>sambungnya</a:t>
            </a:r>
            <a:r>
              <a:rPr lang="it-IT" dirty="0" smtClean="0"/>
              <a:t>.</a:t>
            </a:r>
          </a:p>
          <a:p>
            <a:pPr marL="0" indent="0">
              <a:buNone/>
            </a:pPr>
            <a:r>
              <a:rPr lang="nl-NL" dirty="0" err="1"/>
              <a:t>Mustakim</a:t>
            </a:r>
            <a:r>
              <a:rPr lang="nl-NL" dirty="0"/>
              <a:t> </a:t>
            </a:r>
            <a:r>
              <a:rPr lang="nl-NL" dirty="0" err="1"/>
              <a:t>mengatakan</a:t>
            </a:r>
            <a:r>
              <a:rPr lang="nl-NL" dirty="0"/>
              <a:t>, </a:t>
            </a:r>
            <a:r>
              <a:rPr lang="nl-NL" dirty="0" err="1"/>
              <a:t>kesembilan</a:t>
            </a:r>
            <a:r>
              <a:rPr lang="nl-NL" dirty="0"/>
              <a:t> </a:t>
            </a:r>
            <a:r>
              <a:rPr lang="nl-NL" dirty="0" err="1"/>
              <a:t>pelaku</a:t>
            </a:r>
            <a:r>
              <a:rPr lang="nl-NL" dirty="0"/>
              <a:t> </a:t>
            </a:r>
            <a:r>
              <a:rPr lang="nl-NL" dirty="0" err="1"/>
              <a:t>tergabung</a:t>
            </a:r>
            <a:r>
              <a:rPr lang="nl-NL" dirty="0"/>
              <a:t> </a:t>
            </a:r>
            <a:r>
              <a:rPr lang="nl-NL" dirty="0" err="1"/>
              <a:t>dalam</a:t>
            </a:r>
            <a:r>
              <a:rPr lang="nl-NL" dirty="0"/>
              <a:t> </a:t>
            </a:r>
            <a:r>
              <a:rPr lang="nl-NL" dirty="0" err="1"/>
              <a:t>satu</a:t>
            </a:r>
            <a:r>
              <a:rPr lang="nl-NL" dirty="0"/>
              <a:t> </a:t>
            </a:r>
            <a:r>
              <a:rPr lang="nl-NL" dirty="0" err="1"/>
              <a:t>grup</a:t>
            </a:r>
            <a:r>
              <a:rPr lang="nl-NL" dirty="0"/>
              <a:t> </a:t>
            </a:r>
            <a:r>
              <a:rPr lang="nl-NL" dirty="0" err="1"/>
              <a:t>bernama</a:t>
            </a:r>
            <a:r>
              <a:rPr lang="nl-NL" dirty="0"/>
              <a:t> BOS (</a:t>
            </a:r>
            <a:r>
              <a:rPr lang="nl-NL" dirty="0" err="1"/>
              <a:t>Brather</a:t>
            </a:r>
            <a:r>
              <a:rPr lang="nl-NL" dirty="0"/>
              <a:t> Of </a:t>
            </a:r>
            <a:r>
              <a:rPr lang="nl-NL" dirty="0" err="1"/>
              <a:t>Santay</a:t>
            </a:r>
            <a:r>
              <a:rPr lang="nl-NL" dirty="0"/>
              <a:t>). </a:t>
            </a:r>
            <a:r>
              <a:rPr lang="nl-NL" dirty="0" err="1"/>
              <a:t>Grup</a:t>
            </a:r>
            <a:r>
              <a:rPr lang="nl-NL" dirty="0"/>
              <a:t> </a:t>
            </a:r>
            <a:r>
              <a:rPr lang="nl-NL" dirty="0" err="1"/>
              <a:t>ini</a:t>
            </a:r>
            <a:r>
              <a:rPr lang="nl-NL" dirty="0"/>
              <a:t> </a:t>
            </a:r>
            <a:r>
              <a:rPr lang="nl-NL" dirty="0" err="1"/>
              <a:t>adalah</a:t>
            </a:r>
            <a:r>
              <a:rPr lang="nl-NL" dirty="0"/>
              <a:t> </a:t>
            </a:r>
            <a:r>
              <a:rPr lang="nl-NL" dirty="0" err="1"/>
              <a:t>grup</a:t>
            </a:r>
            <a:r>
              <a:rPr lang="nl-NL" dirty="0"/>
              <a:t> </a:t>
            </a:r>
            <a:r>
              <a:rPr lang="nl-NL" dirty="0" err="1"/>
              <a:t>sepermainan</a:t>
            </a:r>
            <a:r>
              <a:rPr lang="nl-NL" dirty="0"/>
              <a:t> </a:t>
            </a:r>
            <a:r>
              <a:rPr lang="nl-NL" dirty="0" err="1"/>
              <a:t>anak</a:t>
            </a:r>
            <a:r>
              <a:rPr lang="nl-NL" dirty="0"/>
              <a:t> Kebon </a:t>
            </a:r>
            <a:r>
              <a:rPr lang="nl-NL" dirty="0" err="1"/>
              <a:t>Melati</a:t>
            </a:r>
            <a:r>
              <a:rPr lang="nl-NL" dirty="0"/>
              <a:t> dan Kebon </a:t>
            </a:r>
            <a:r>
              <a:rPr lang="nl-NL" dirty="0" err="1"/>
              <a:t>Kacang</a:t>
            </a:r>
            <a:r>
              <a:rPr lang="nl-NL" dirty="0"/>
              <a:t>, Jakarta </a:t>
            </a:r>
            <a:r>
              <a:rPr lang="nl-NL" dirty="0" err="1"/>
              <a:t>Pusat</a:t>
            </a:r>
            <a:r>
              <a:rPr lang="nl-NL" dirty="0"/>
              <a:t>.</a:t>
            </a:r>
            <a:br>
              <a:rPr lang="nl-NL" dirty="0"/>
            </a:br>
            <a:r>
              <a:rPr lang="nl-NL" dirty="0"/>
              <a:t/>
            </a:r>
            <a:br>
              <a:rPr lang="nl-NL" dirty="0"/>
            </a:br>
            <a:r>
              <a:rPr lang="nl-NL" dirty="0"/>
              <a:t>"</a:t>
            </a:r>
            <a:r>
              <a:rPr lang="nl-NL" dirty="0" err="1"/>
              <a:t>Mereka</a:t>
            </a:r>
            <a:r>
              <a:rPr lang="nl-NL" dirty="0"/>
              <a:t> (</a:t>
            </a:r>
            <a:r>
              <a:rPr lang="nl-NL" dirty="0" err="1"/>
              <a:t>pelaku</a:t>
            </a:r>
            <a:r>
              <a:rPr lang="nl-NL" dirty="0"/>
              <a:t> dan </a:t>
            </a:r>
            <a:r>
              <a:rPr lang="nl-NL" dirty="0" err="1"/>
              <a:t>korban</a:t>
            </a:r>
            <a:r>
              <a:rPr lang="nl-NL" dirty="0"/>
              <a:t>) </a:t>
            </a:r>
            <a:r>
              <a:rPr lang="nl-NL" dirty="0" err="1"/>
              <a:t>hanya</a:t>
            </a:r>
            <a:r>
              <a:rPr lang="nl-NL" dirty="0"/>
              <a:t> </a:t>
            </a:r>
            <a:r>
              <a:rPr lang="nl-NL" dirty="0" err="1"/>
              <a:t>teman</a:t>
            </a:r>
            <a:r>
              <a:rPr lang="nl-NL" dirty="0"/>
              <a:t> </a:t>
            </a:r>
            <a:r>
              <a:rPr lang="nl-NL" dirty="0" err="1"/>
              <a:t>main</a:t>
            </a:r>
            <a:r>
              <a:rPr lang="nl-NL" dirty="0"/>
              <a:t> dan </a:t>
            </a:r>
            <a:r>
              <a:rPr lang="nl-NL" dirty="0" err="1"/>
              <a:t>teman</a:t>
            </a:r>
            <a:r>
              <a:rPr lang="nl-NL" dirty="0"/>
              <a:t> </a:t>
            </a:r>
            <a:r>
              <a:rPr lang="nl-NL" dirty="0" err="1"/>
              <a:t>sekolah</a:t>
            </a:r>
            <a:r>
              <a:rPr lang="nl-NL" dirty="0"/>
              <a:t> </a:t>
            </a:r>
            <a:r>
              <a:rPr lang="nl-NL" dirty="0" err="1"/>
              <a:t>saja</a:t>
            </a:r>
            <a:r>
              <a:rPr lang="nl-NL" dirty="0"/>
              <a:t>, dan </a:t>
            </a:r>
            <a:r>
              <a:rPr lang="nl-NL" dirty="0" err="1"/>
              <a:t>juga</a:t>
            </a:r>
            <a:r>
              <a:rPr lang="nl-NL" dirty="0"/>
              <a:t> </a:t>
            </a:r>
            <a:r>
              <a:rPr lang="nl-NL" dirty="0" err="1"/>
              <a:t>teman</a:t>
            </a:r>
            <a:r>
              <a:rPr lang="nl-NL" dirty="0"/>
              <a:t> </a:t>
            </a:r>
            <a:r>
              <a:rPr lang="nl-NL" dirty="0" err="1"/>
              <a:t>Facebook</a:t>
            </a:r>
            <a:r>
              <a:rPr lang="nl-NL" dirty="0"/>
              <a:t>, </a:t>
            </a:r>
            <a:r>
              <a:rPr lang="nl-NL" dirty="0" err="1"/>
              <a:t>kebanyakan</a:t>
            </a:r>
            <a:r>
              <a:rPr lang="nl-NL" dirty="0"/>
              <a:t> </a:t>
            </a:r>
            <a:r>
              <a:rPr lang="nl-NL" dirty="0" err="1"/>
              <a:t>tetanggaan</a:t>
            </a:r>
            <a:r>
              <a:rPr lang="nl-NL" dirty="0"/>
              <a:t> </a:t>
            </a:r>
            <a:r>
              <a:rPr lang="nl-NL" dirty="0" err="1"/>
              <a:t>saja</a:t>
            </a:r>
            <a:r>
              <a:rPr lang="nl-NL" dirty="0"/>
              <a:t>. Dan </a:t>
            </a:r>
            <a:r>
              <a:rPr lang="nl-NL" dirty="0" err="1"/>
              <a:t>satu</a:t>
            </a:r>
            <a:r>
              <a:rPr lang="nl-NL" dirty="0"/>
              <a:t> </a:t>
            </a:r>
            <a:r>
              <a:rPr lang="nl-NL" dirty="0" err="1"/>
              <a:t>grup</a:t>
            </a:r>
            <a:r>
              <a:rPr lang="nl-NL" dirty="0"/>
              <a:t> di BOS ( </a:t>
            </a:r>
            <a:r>
              <a:rPr lang="nl-NL" dirty="0" err="1"/>
              <a:t>brather</a:t>
            </a:r>
            <a:r>
              <a:rPr lang="nl-NL" dirty="0"/>
              <a:t> Of </a:t>
            </a:r>
            <a:r>
              <a:rPr lang="nl-NL" dirty="0" err="1"/>
              <a:t>Santay</a:t>
            </a:r>
            <a:r>
              <a:rPr lang="nl-NL" dirty="0"/>
              <a:t> ), </a:t>
            </a:r>
            <a:r>
              <a:rPr lang="nl-NL" dirty="0" err="1"/>
              <a:t>satu</a:t>
            </a:r>
            <a:r>
              <a:rPr lang="nl-NL" dirty="0"/>
              <a:t> </a:t>
            </a:r>
            <a:r>
              <a:rPr lang="nl-NL" dirty="0" err="1"/>
              <a:t>teman</a:t>
            </a:r>
            <a:r>
              <a:rPr lang="nl-NL" dirty="0"/>
              <a:t> </a:t>
            </a:r>
            <a:r>
              <a:rPr lang="nl-NL" dirty="0" err="1"/>
              <a:t>sepermainan</a:t>
            </a:r>
            <a:r>
              <a:rPr lang="nl-NL" dirty="0"/>
              <a:t> </a:t>
            </a:r>
            <a:r>
              <a:rPr lang="nl-NL" dirty="0" err="1"/>
              <a:t>anak</a:t>
            </a:r>
            <a:r>
              <a:rPr lang="nl-NL" dirty="0"/>
              <a:t> Kebon </a:t>
            </a:r>
            <a:r>
              <a:rPr lang="nl-NL" dirty="0" err="1"/>
              <a:t>Melati</a:t>
            </a:r>
            <a:r>
              <a:rPr lang="nl-NL" dirty="0"/>
              <a:t> dan Kebon </a:t>
            </a:r>
            <a:r>
              <a:rPr lang="nl-NL" dirty="0" err="1"/>
              <a:t>Kacang</a:t>
            </a:r>
            <a:r>
              <a:rPr lang="nl-NL" dirty="0"/>
              <a:t>," </a:t>
            </a:r>
            <a:r>
              <a:rPr lang="nl-NL" dirty="0" err="1"/>
              <a:t>tutur</a:t>
            </a:r>
            <a:r>
              <a:rPr lang="nl-NL" dirty="0"/>
              <a:t> </a:t>
            </a:r>
            <a:r>
              <a:rPr lang="nl-NL" dirty="0" err="1"/>
              <a:t>Mustakim</a:t>
            </a:r>
            <a:r>
              <a:rPr lang="nl-NL" dirty="0"/>
              <a:t>.</a:t>
            </a:r>
            <a:br>
              <a:rPr lang="nl-NL" dirty="0"/>
            </a:br>
            <a:r>
              <a:rPr lang="nl-NL" dirty="0"/>
              <a:t/>
            </a:r>
            <a:br>
              <a:rPr lang="nl-NL" dirty="0"/>
            </a:br>
            <a:r>
              <a:rPr lang="nl-NL" dirty="0" err="1"/>
              <a:t>Korban</a:t>
            </a:r>
            <a:r>
              <a:rPr lang="nl-NL" dirty="0"/>
              <a:t> SW </a:t>
            </a:r>
            <a:r>
              <a:rPr lang="nl-NL" dirty="0" err="1"/>
              <a:t>adalah</a:t>
            </a:r>
            <a:r>
              <a:rPr lang="nl-NL" dirty="0"/>
              <a:t> </a:t>
            </a:r>
            <a:r>
              <a:rPr lang="nl-NL" dirty="0" err="1"/>
              <a:t>siswa</a:t>
            </a:r>
            <a:r>
              <a:rPr lang="nl-NL" dirty="0"/>
              <a:t> </a:t>
            </a:r>
            <a:r>
              <a:rPr lang="nl-NL" dirty="0" err="1"/>
              <a:t>kelas</a:t>
            </a:r>
            <a:r>
              <a:rPr lang="nl-NL" dirty="0"/>
              <a:t> VI di SDN 03 Kebon </a:t>
            </a:r>
            <a:r>
              <a:rPr lang="nl-NL" dirty="0" err="1"/>
              <a:t>Kacang</a:t>
            </a:r>
            <a:r>
              <a:rPr lang="nl-NL" dirty="0"/>
              <a:t>. </a:t>
            </a:r>
            <a:r>
              <a:rPr lang="nl-NL" dirty="0" err="1"/>
              <a:t>Sedangkan</a:t>
            </a:r>
            <a:r>
              <a:rPr lang="nl-NL" dirty="0"/>
              <a:t> </a:t>
            </a:r>
            <a:r>
              <a:rPr lang="nl-NL" dirty="0" err="1"/>
              <a:t>kesembilan</a:t>
            </a:r>
            <a:r>
              <a:rPr lang="nl-NL" dirty="0"/>
              <a:t> </a:t>
            </a:r>
            <a:r>
              <a:rPr lang="nl-NL" dirty="0" err="1"/>
              <a:t>pelaku</a:t>
            </a:r>
            <a:r>
              <a:rPr lang="nl-NL" dirty="0"/>
              <a:t>, AS </a:t>
            </a:r>
            <a:r>
              <a:rPr lang="nl-NL" dirty="0" err="1"/>
              <a:t>siswa</a:t>
            </a:r>
            <a:r>
              <a:rPr lang="nl-NL" dirty="0"/>
              <a:t> SMPN 273 </a:t>
            </a:r>
            <a:r>
              <a:rPr lang="nl-NL" dirty="0" err="1"/>
              <a:t>Jakarya</a:t>
            </a:r>
            <a:r>
              <a:rPr lang="nl-NL" dirty="0"/>
              <a:t>, HR </a:t>
            </a:r>
            <a:r>
              <a:rPr lang="nl-NL" dirty="0" err="1"/>
              <a:t>siswa</a:t>
            </a:r>
            <a:r>
              <a:rPr lang="nl-NL" dirty="0"/>
              <a:t> SMP </a:t>
            </a:r>
            <a:r>
              <a:rPr lang="nl-NL" dirty="0" err="1"/>
              <a:t>Muhammadiyah</a:t>
            </a:r>
            <a:r>
              <a:rPr lang="nl-NL" dirty="0"/>
              <a:t> 6, RA </a:t>
            </a:r>
            <a:r>
              <a:rPr lang="nl-NL" dirty="0" err="1"/>
              <a:t>siswa</a:t>
            </a:r>
            <a:r>
              <a:rPr lang="nl-NL" dirty="0"/>
              <a:t> SD </a:t>
            </a:r>
            <a:r>
              <a:rPr lang="nl-NL" dirty="0" err="1"/>
              <a:t>Muhamadiyah</a:t>
            </a:r>
            <a:r>
              <a:rPr lang="nl-NL" dirty="0"/>
              <a:t> 56, RZ </a:t>
            </a:r>
            <a:r>
              <a:rPr lang="nl-NL" dirty="0" err="1"/>
              <a:t>siswa</a:t>
            </a:r>
            <a:r>
              <a:rPr lang="nl-NL" dirty="0"/>
              <a:t> SDN 03 Kebon </a:t>
            </a:r>
            <a:r>
              <a:rPr lang="nl-NL" dirty="0" err="1"/>
              <a:t>Melati</a:t>
            </a:r>
            <a:r>
              <a:rPr lang="nl-NL" dirty="0"/>
              <a:t>, RN </a:t>
            </a:r>
            <a:r>
              <a:rPr lang="nl-NL" dirty="0" err="1"/>
              <a:t>siswa</a:t>
            </a:r>
            <a:r>
              <a:rPr lang="nl-NL" dirty="0"/>
              <a:t> SDN 02 Kebon </a:t>
            </a:r>
            <a:r>
              <a:rPr lang="nl-NL" dirty="0" err="1"/>
              <a:t>Melati</a:t>
            </a:r>
            <a:r>
              <a:rPr lang="nl-NL" dirty="0"/>
              <a:t>, SA </a:t>
            </a:r>
            <a:r>
              <a:rPr lang="nl-NL" dirty="0" err="1"/>
              <a:t>siswa</a:t>
            </a:r>
            <a:r>
              <a:rPr lang="nl-NL" dirty="0"/>
              <a:t> SDN 01 Kebon </a:t>
            </a:r>
            <a:r>
              <a:rPr lang="nl-NL" dirty="0" err="1"/>
              <a:t>Kacang</a:t>
            </a:r>
            <a:r>
              <a:rPr lang="nl-NL" dirty="0"/>
              <a:t>, AA SDN 03 Kebon </a:t>
            </a:r>
            <a:r>
              <a:rPr lang="nl-NL" dirty="0" err="1"/>
              <a:t>Kacang</a:t>
            </a:r>
            <a:r>
              <a:rPr lang="nl-NL" dirty="0"/>
              <a:t>, SN </a:t>
            </a:r>
            <a:r>
              <a:rPr lang="nl-NL" dirty="0" err="1"/>
              <a:t>siswa</a:t>
            </a:r>
            <a:r>
              <a:rPr lang="nl-NL" dirty="0"/>
              <a:t> SDN 01 Kebon </a:t>
            </a:r>
            <a:r>
              <a:rPr lang="nl-NL" dirty="0" err="1"/>
              <a:t>Kacang</a:t>
            </a:r>
            <a:r>
              <a:rPr lang="nl-NL" dirty="0"/>
              <a:t>, F </a:t>
            </a:r>
            <a:r>
              <a:rPr lang="nl-NL" dirty="0" err="1"/>
              <a:t>siswa</a:t>
            </a:r>
            <a:r>
              <a:rPr lang="nl-NL" dirty="0"/>
              <a:t> SDN 01 Kebon </a:t>
            </a:r>
            <a:r>
              <a:rPr lang="nl-NL" dirty="0" err="1"/>
              <a:t>Kacang</a:t>
            </a:r>
            <a:r>
              <a:rPr lang="nl-NL" dirty="0"/>
              <a:t>.</a:t>
            </a:r>
            <a:endParaRPr lang="en-US" dirty="0"/>
          </a:p>
        </p:txBody>
      </p:sp>
    </p:spTree>
    <p:extLst>
      <p:ext uri="{BB962C8B-B14F-4D97-AF65-F5344CB8AC3E}">
        <p14:creationId xmlns:p14="http://schemas.microsoft.com/office/powerpoint/2010/main" val="362993832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
            </a:r>
            <a:br>
              <a:rPr lang="tr-TR" b="1" dirty="0" smtClean="0"/>
            </a:br>
            <a:r>
              <a:rPr lang="tr-TR" b="1" dirty="0" err="1" smtClean="0"/>
              <a:t>Pasca</a:t>
            </a:r>
            <a:r>
              <a:rPr lang="tr-TR" b="1" dirty="0" smtClean="0"/>
              <a:t> </a:t>
            </a:r>
            <a:r>
              <a:rPr lang="tr-TR" b="1" dirty="0" err="1"/>
              <a:t>Pilkada</a:t>
            </a:r>
            <a:r>
              <a:rPr lang="tr-TR" b="1" dirty="0"/>
              <a:t> </a:t>
            </a:r>
            <a:r>
              <a:rPr lang="tr-TR" b="1" dirty="0" err="1"/>
              <a:t>Masyarakat</a:t>
            </a:r>
            <a:r>
              <a:rPr lang="tr-TR" b="1" dirty="0"/>
              <a:t> </a:t>
            </a:r>
            <a:r>
              <a:rPr lang="tr-TR" b="1" dirty="0" err="1"/>
              <a:t>Masih</a:t>
            </a:r>
            <a:r>
              <a:rPr lang="tr-TR" b="1" dirty="0"/>
              <a:t> </a:t>
            </a:r>
            <a:r>
              <a:rPr lang="tr-TR" b="1" dirty="0" err="1"/>
              <a:t>Bermusuhan</a:t>
            </a:r>
            <a:r>
              <a:rPr lang="tr-TR" b="1" dirty="0"/>
              <a:t/>
            </a:r>
            <a:br>
              <a:rPr lang="tr-TR" b="1" dirty="0"/>
            </a:b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tr-TR" b="1" dirty="0"/>
              <a:t>WASIOR, </a:t>
            </a:r>
            <a:r>
              <a:rPr lang="tr-TR" b="1" dirty="0" err="1"/>
              <a:t>CAHAYAPAPUA.com</a:t>
            </a:r>
            <a:r>
              <a:rPr lang="tr-TR" b="1" dirty="0"/>
              <a:t>-</a:t>
            </a:r>
            <a:r>
              <a:rPr lang="tr-TR" dirty="0"/>
              <a:t>– </a:t>
            </a:r>
            <a:r>
              <a:rPr lang="tr-TR" b="1" dirty="0" err="1"/>
              <a:t>Pilkada</a:t>
            </a:r>
            <a:r>
              <a:rPr lang="tr-TR" b="1" dirty="0"/>
              <a:t> 2015 </a:t>
            </a:r>
            <a:r>
              <a:rPr lang="tr-TR" b="1" dirty="0" err="1"/>
              <a:t>di</a:t>
            </a:r>
            <a:r>
              <a:rPr lang="tr-TR" b="1" dirty="0"/>
              <a:t> </a:t>
            </a:r>
            <a:r>
              <a:rPr lang="tr-TR" b="1" dirty="0" err="1"/>
              <a:t>Teluk</a:t>
            </a:r>
            <a:r>
              <a:rPr lang="tr-TR" b="1" dirty="0"/>
              <a:t> </a:t>
            </a:r>
            <a:r>
              <a:rPr lang="tr-TR" b="1" dirty="0" err="1"/>
              <a:t>Wondama</a:t>
            </a:r>
            <a:r>
              <a:rPr lang="tr-TR" b="1" dirty="0"/>
              <a:t> </a:t>
            </a:r>
            <a:r>
              <a:rPr lang="tr-TR" b="1" dirty="0" err="1"/>
              <a:t>telah</a:t>
            </a:r>
            <a:r>
              <a:rPr lang="tr-TR" b="1" dirty="0"/>
              <a:t> lama </a:t>
            </a:r>
            <a:r>
              <a:rPr lang="tr-TR" b="1" dirty="0" err="1"/>
              <a:t>berakhir</a:t>
            </a:r>
            <a:r>
              <a:rPr lang="tr-TR" b="1" dirty="0"/>
              <a:t>. </a:t>
            </a:r>
            <a:r>
              <a:rPr lang="tr-TR" b="1" dirty="0" err="1"/>
              <a:t>Namun</a:t>
            </a:r>
            <a:r>
              <a:rPr lang="tr-TR" b="1" dirty="0"/>
              <a:t>, aroma </a:t>
            </a:r>
            <a:r>
              <a:rPr lang="tr-TR" b="1" dirty="0" err="1"/>
              <a:t>perseteruan</a:t>
            </a:r>
            <a:r>
              <a:rPr lang="tr-TR" b="1" dirty="0"/>
              <a:t> dan </a:t>
            </a:r>
            <a:r>
              <a:rPr lang="tr-TR" b="1" dirty="0" err="1"/>
              <a:t>perselisihan</a:t>
            </a:r>
            <a:r>
              <a:rPr lang="tr-TR" b="1" dirty="0"/>
              <a:t> </a:t>
            </a:r>
            <a:r>
              <a:rPr lang="tr-TR" b="1" dirty="0" err="1"/>
              <a:t>sebagai</a:t>
            </a:r>
            <a:r>
              <a:rPr lang="tr-TR" b="1" dirty="0"/>
              <a:t> </a:t>
            </a:r>
            <a:r>
              <a:rPr lang="tr-TR" b="1" dirty="0" err="1"/>
              <a:t>akibat</a:t>
            </a:r>
            <a:r>
              <a:rPr lang="tr-TR" b="1" dirty="0"/>
              <a:t> </a:t>
            </a:r>
            <a:r>
              <a:rPr lang="tr-TR" b="1" dirty="0" err="1"/>
              <a:t>dari</a:t>
            </a:r>
            <a:r>
              <a:rPr lang="tr-TR" b="1" dirty="0"/>
              <a:t> </a:t>
            </a:r>
            <a:r>
              <a:rPr lang="tr-TR" b="1" dirty="0" err="1"/>
              <a:t>perbedaan</a:t>
            </a:r>
            <a:r>
              <a:rPr lang="tr-TR" b="1" dirty="0"/>
              <a:t> </a:t>
            </a:r>
            <a:r>
              <a:rPr lang="tr-TR" b="1" dirty="0" err="1"/>
              <a:t>pilihan</a:t>
            </a:r>
            <a:r>
              <a:rPr lang="tr-TR" b="1" dirty="0"/>
              <a:t> politik </a:t>
            </a:r>
            <a:r>
              <a:rPr lang="tr-TR" b="1" dirty="0" err="1"/>
              <a:t>pada</a:t>
            </a:r>
            <a:r>
              <a:rPr lang="tr-TR" b="1" dirty="0"/>
              <a:t> </a:t>
            </a:r>
            <a:r>
              <a:rPr lang="tr-TR" b="1" dirty="0" err="1"/>
              <a:t>Pilkada</a:t>
            </a:r>
            <a:r>
              <a:rPr lang="tr-TR" b="1" dirty="0"/>
              <a:t> </a:t>
            </a:r>
            <a:r>
              <a:rPr lang="tr-TR" b="1" dirty="0" err="1"/>
              <a:t>lalu</a:t>
            </a:r>
            <a:r>
              <a:rPr lang="tr-TR" b="1" dirty="0"/>
              <a:t> </a:t>
            </a:r>
            <a:r>
              <a:rPr lang="tr-TR" b="1" dirty="0" err="1"/>
              <a:t>masih</a:t>
            </a:r>
            <a:r>
              <a:rPr lang="tr-TR" b="1" dirty="0"/>
              <a:t> terasa </a:t>
            </a:r>
            <a:r>
              <a:rPr lang="tr-TR" b="1" dirty="0" err="1"/>
              <a:t>sampai</a:t>
            </a:r>
            <a:r>
              <a:rPr lang="tr-TR" b="1" dirty="0"/>
              <a:t> saat ini.</a:t>
            </a:r>
            <a:endParaRPr lang="tr-TR" dirty="0"/>
          </a:p>
          <a:p>
            <a:pPr marL="0" indent="0">
              <a:buNone/>
            </a:pPr>
            <a:endParaRPr lang="fi-FI" b="1" dirty="0" smtClean="0"/>
          </a:p>
          <a:p>
            <a:pPr marL="0" indent="0">
              <a:buNone/>
            </a:pPr>
            <a:r>
              <a:rPr lang="fi-FI" b="1" dirty="0" err="1" smtClean="0"/>
              <a:t>Ketua</a:t>
            </a:r>
            <a:r>
              <a:rPr lang="fi-FI" b="1" dirty="0" smtClean="0"/>
              <a:t> </a:t>
            </a:r>
            <a:r>
              <a:rPr lang="fi-FI" b="1" dirty="0" err="1" smtClean="0"/>
              <a:t>Lembaga</a:t>
            </a:r>
            <a:r>
              <a:rPr lang="fi-FI" b="1" dirty="0" smtClean="0"/>
              <a:t> </a:t>
            </a:r>
            <a:r>
              <a:rPr lang="fi-FI" b="1" dirty="0" err="1" smtClean="0"/>
              <a:t>Masyarakat</a:t>
            </a:r>
            <a:r>
              <a:rPr lang="fi-FI" b="1" dirty="0" smtClean="0"/>
              <a:t> </a:t>
            </a:r>
            <a:r>
              <a:rPr lang="fi-FI" b="1" dirty="0" err="1" smtClean="0"/>
              <a:t>Adat</a:t>
            </a:r>
            <a:r>
              <a:rPr lang="fi-FI" b="1" dirty="0" smtClean="0"/>
              <a:t> </a:t>
            </a:r>
            <a:r>
              <a:rPr lang="fi-FI" b="1" dirty="0" err="1" smtClean="0"/>
              <a:t>Yulianus</a:t>
            </a:r>
            <a:r>
              <a:rPr lang="fi-FI" b="1" dirty="0" smtClean="0"/>
              <a:t> </a:t>
            </a:r>
            <a:r>
              <a:rPr lang="fi-FI" b="1" dirty="0" err="1" smtClean="0"/>
              <a:t>Torey</a:t>
            </a:r>
            <a:r>
              <a:rPr lang="fi-FI" b="1" dirty="0" smtClean="0"/>
              <a:t> </a:t>
            </a:r>
            <a:r>
              <a:rPr lang="fi-FI" b="1" dirty="0" err="1" smtClean="0"/>
              <a:t>menuding</a:t>
            </a:r>
            <a:r>
              <a:rPr lang="fi-FI" b="1" dirty="0" smtClean="0"/>
              <a:t> </a:t>
            </a:r>
            <a:r>
              <a:rPr lang="fi-FI" b="1" dirty="0" err="1" smtClean="0"/>
              <a:t>tim</a:t>
            </a:r>
            <a:r>
              <a:rPr lang="fi-FI" b="1" dirty="0" smtClean="0"/>
              <a:t> </a:t>
            </a:r>
            <a:r>
              <a:rPr lang="fi-FI" b="1" dirty="0" err="1" smtClean="0"/>
              <a:t>sukses</a:t>
            </a:r>
            <a:r>
              <a:rPr lang="fi-FI" b="1" dirty="0" smtClean="0"/>
              <a:t> </a:t>
            </a:r>
            <a:r>
              <a:rPr lang="fi-FI" b="1" dirty="0" err="1" smtClean="0"/>
              <a:t>sebagai</a:t>
            </a:r>
            <a:r>
              <a:rPr lang="fi-FI" b="1" dirty="0" smtClean="0"/>
              <a:t> </a:t>
            </a:r>
            <a:r>
              <a:rPr lang="fi-FI" b="1" dirty="0" err="1" smtClean="0"/>
              <a:t>pihak</a:t>
            </a:r>
            <a:r>
              <a:rPr lang="fi-FI" b="1" dirty="0" smtClean="0"/>
              <a:t> </a:t>
            </a:r>
            <a:r>
              <a:rPr lang="fi-FI" b="1" dirty="0" err="1" smtClean="0"/>
              <a:t>yang</a:t>
            </a:r>
            <a:r>
              <a:rPr lang="fi-FI" b="1" dirty="0" smtClean="0"/>
              <a:t> </a:t>
            </a:r>
            <a:r>
              <a:rPr lang="fi-FI" b="1" dirty="0" err="1" smtClean="0"/>
              <a:t>menyebabkan</a:t>
            </a:r>
            <a:r>
              <a:rPr lang="fi-FI" b="1" dirty="0" smtClean="0"/>
              <a:t> </a:t>
            </a:r>
            <a:r>
              <a:rPr lang="fi-FI" b="1" dirty="0" err="1" smtClean="0"/>
              <a:t>api</a:t>
            </a:r>
            <a:r>
              <a:rPr lang="fi-FI" b="1" dirty="0" smtClean="0"/>
              <a:t> </a:t>
            </a:r>
            <a:r>
              <a:rPr lang="fi-FI" b="1" dirty="0" err="1" smtClean="0"/>
              <a:t>perseteruan</a:t>
            </a:r>
            <a:r>
              <a:rPr lang="fi-FI" b="1" dirty="0" smtClean="0"/>
              <a:t> </a:t>
            </a:r>
            <a:r>
              <a:rPr lang="fi-FI" b="1" dirty="0" err="1" smtClean="0"/>
              <a:t>antar</a:t>
            </a:r>
            <a:r>
              <a:rPr lang="fi-FI" b="1" dirty="0" smtClean="0"/>
              <a:t> </a:t>
            </a:r>
            <a:r>
              <a:rPr lang="fi-FI" b="1" dirty="0" err="1" smtClean="0"/>
              <a:t>pendukung</a:t>
            </a:r>
            <a:r>
              <a:rPr lang="fi-FI" b="1" dirty="0" smtClean="0"/>
              <a:t> </a:t>
            </a:r>
            <a:r>
              <a:rPr lang="fi-FI" b="1" dirty="0" err="1" smtClean="0"/>
              <a:t>pasangan</a:t>
            </a:r>
            <a:r>
              <a:rPr lang="fi-FI" b="1" dirty="0" smtClean="0"/>
              <a:t> </a:t>
            </a:r>
            <a:r>
              <a:rPr lang="fi-FI" b="1" dirty="0" err="1" smtClean="0"/>
              <a:t>calon</a:t>
            </a:r>
            <a:r>
              <a:rPr lang="fi-FI" b="1" dirty="0" smtClean="0"/>
              <a:t> </a:t>
            </a:r>
            <a:r>
              <a:rPr lang="fi-FI" b="1" dirty="0" err="1" smtClean="0"/>
              <a:t>masih</a:t>
            </a:r>
            <a:r>
              <a:rPr lang="fi-FI" b="1" dirty="0" smtClean="0"/>
              <a:t> </a:t>
            </a:r>
            <a:r>
              <a:rPr lang="fi-FI" b="1" dirty="0" err="1" smtClean="0"/>
              <a:t>tetap</a:t>
            </a:r>
            <a:r>
              <a:rPr lang="fi-FI" b="1" dirty="0" smtClean="0"/>
              <a:t> </a:t>
            </a:r>
            <a:r>
              <a:rPr lang="fi-FI" b="1" dirty="0" err="1" smtClean="0"/>
              <a:t>menyala</a:t>
            </a:r>
            <a:r>
              <a:rPr lang="fi-FI" b="1" dirty="0" smtClean="0"/>
              <a:t> </a:t>
            </a:r>
            <a:r>
              <a:rPr lang="fi-FI" b="1" dirty="0" err="1" smtClean="0"/>
              <a:t>sampai</a:t>
            </a:r>
            <a:r>
              <a:rPr lang="fi-FI" b="1" dirty="0" smtClean="0"/>
              <a:t> </a:t>
            </a:r>
            <a:r>
              <a:rPr lang="fi-FI" b="1" dirty="0" err="1" smtClean="0"/>
              <a:t>sekarang</a:t>
            </a:r>
            <a:r>
              <a:rPr lang="fi-FI" b="1" dirty="0" smtClean="0"/>
              <a:t> </a:t>
            </a:r>
            <a:r>
              <a:rPr lang="fi-FI" b="1" dirty="0" err="1" smtClean="0"/>
              <a:t>ini</a:t>
            </a:r>
            <a:r>
              <a:rPr lang="fi-FI" b="1" dirty="0" smtClean="0"/>
              <a:t>.</a:t>
            </a:r>
          </a:p>
          <a:p>
            <a:pPr marL="0" indent="0">
              <a:buNone/>
            </a:pPr>
            <a:r>
              <a:rPr lang="tr-TR" dirty="0" err="1"/>
              <a:t>Karena</a:t>
            </a:r>
            <a:r>
              <a:rPr lang="tr-TR" dirty="0"/>
              <a:t> </a:t>
            </a:r>
            <a:r>
              <a:rPr lang="tr-TR" dirty="0" err="1"/>
              <a:t>itu</a:t>
            </a:r>
            <a:r>
              <a:rPr lang="tr-TR" dirty="0"/>
              <a:t> </a:t>
            </a:r>
            <a:r>
              <a:rPr lang="tr-TR" dirty="0" err="1"/>
              <a:t>diperlukan</a:t>
            </a:r>
            <a:r>
              <a:rPr lang="tr-TR" dirty="0"/>
              <a:t> </a:t>
            </a:r>
            <a:r>
              <a:rPr lang="tr-TR" dirty="0" err="1"/>
              <a:t>adanya</a:t>
            </a:r>
            <a:r>
              <a:rPr lang="tr-TR" dirty="0"/>
              <a:t> </a:t>
            </a:r>
            <a:r>
              <a:rPr lang="tr-TR" dirty="0" err="1"/>
              <a:t>rekonsiliasi</a:t>
            </a:r>
            <a:r>
              <a:rPr lang="tr-TR" dirty="0"/>
              <a:t> </a:t>
            </a:r>
            <a:r>
              <a:rPr lang="tr-TR" dirty="0" err="1"/>
              <a:t>atau</a:t>
            </a:r>
            <a:r>
              <a:rPr lang="tr-TR" dirty="0"/>
              <a:t> </a:t>
            </a:r>
            <a:r>
              <a:rPr lang="tr-TR" dirty="0" err="1"/>
              <a:t>perdamaian</a:t>
            </a:r>
            <a:r>
              <a:rPr lang="tr-TR" dirty="0"/>
              <a:t> </a:t>
            </a:r>
            <a:r>
              <a:rPr lang="tr-TR" dirty="0" err="1"/>
              <a:t>agar</a:t>
            </a:r>
            <a:r>
              <a:rPr lang="tr-TR" dirty="0"/>
              <a:t> </a:t>
            </a:r>
            <a:r>
              <a:rPr lang="tr-TR" dirty="0" err="1"/>
              <a:t>tidak</a:t>
            </a:r>
            <a:r>
              <a:rPr lang="tr-TR" dirty="0"/>
              <a:t> ada </a:t>
            </a:r>
            <a:r>
              <a:rPr lang="tr-TR" dirty="0" err="1"/>
              <a:t>lagi</a:t>
            </a:r>
            <a:r>
              <a:rPr lang="tr-TR" dirty="0"/>
              <a:t> </a:t>
            </a:r>
            <a:r>
              <a:rPr lang="tr-TR" dirty="0" err="1"/>
              <a:t>bibit-bibit</a:t>
            </a:r>
            <a:r>
              <a:rPr lang="tr-TR" dirty="0"/>
              <a:t> </a:t>
            </a:r>
            <a:r>
              <a:rPr lang="tr-TR" dirty="0" err="1"/>
              <a:t>permusuhan</a:t>
            </a:r>
            <a:r>
              <a:rPr lang="tr-TR" dirty="0"/>
              <a:t> </a:t>
            </a:r>
            <a:r>
              <a:rPr lang="tr-TR" dirty="0" err="1"/>
              <a:t>maupun</a:t>
            </a:r>
            <a:r>
              <a:rPr lang="tr-TR" dirty="0"/>
              <a:t> </a:t>
            </a:r>
            <a:r>
              <a:rPr lang="tr-TR" dirty="0" err="1"/>
              <a:t>dendam</a:t>
            </a:r>
            <a:r>
              <a:rPr lang="tr-TR" dirty="0"/>
              <a:t> </a:t>
            </a:r>
            <a:r>
              <a:rPr lang="tr-TR" dirty="0" err="1"/>
              <a:t>di</a:t>
            </a:r>
            <a:r>
              <a:rPr lang="tr-TR" dirty="0"/>
              <a:t> </a:t>
            </a:r>
            <a:r>
              <a:rPr lang="tr-TR" dirty="0" err="1"/>
              <a:t>antara</a:t>
            </a:r>
            <a:r>
              <a:rPr lang="tr-TR" dirty="0"/>
              <a:t> </a:t>
            </a:r>
            <a:r>
              <a:rPr lang="tr-TR" dirty="0" err="1"/>
              <a:t>masyarakat</a:t>
            </a:r>
            <a:r>
              <a:rPr lang="tr-TR" dirty="0"/>
              <a:t> </a:t>
            </a:r>
            <a:r>
              <a:rPr lang="tr-TR" dirty="0" err="1"/>
              <a:t>Wondama</a:t>
            </a:r>
            <a:r>
              <a:rPr lang="tr-TR" dirty="0"/>
              <a:t> </a:t>
            </a:r>
            <a:r>
              <a:rPr lang="tr-TR" dirty="0" err="1"/>
              <a:t>yang</a:t>
            </a:r>
            <a:r>
              <a:rPr lang="tr-TR" dirty="0"/>
              <a:t> </a:t>
            </a:r>
            <a:r>
              <a:rPr lang="tr-TR" dirty="0" err="1"/>
              <a:t>jika</a:t>
            </a:r>
            <a:r>
              <a:rPr lang="tr-TR" dirty="0"/>
              <a:t> </a:t>
            </a:r>
            <a:r>
              <a:rPr lang="tr-TR" dirty="0" err="1"/>
              <a:t>terus</a:t>
            </a:r>
            <a:r>
              <a:rPr lang="tr-TR" dirty="0"/>
              <a:t> </a:t>
            </a:r>
            <a:r>
              <a:rPr lang="tr-TR" dirty="0" err="1"/>
              <a:t>dibiarkan</a:t>
            </a:r>
            <a:r>
              <a:rPr lang="tr-TR" dirty="0"/>
              <a:t> akan </a:t>
            </a:r>
            <a:r>
              <a:rPr lang="tr-TR" dirty="0" err="1"/>
              <a:t>bisa</a:t>
            </a:r>
            <a:r>
              <a:rPr lang="tr-TR" dirty="0"/>
              <a:t> </a:t>
            </a:r>
            <a:r>
              <a:rPr lang="tr-TR" dirty="0" err="1"/>
              <a:t>mengakibatkan</a:t>
            </a:r>
            <a:r>
              <a:rPr lang="tr-TR" dirty="0"/>
              <a:t> </a:t>
            </a:r>
            <a:r>
              <a:rPr lang="tr-TR" dirty="0" err="1"/>
              <a:t>perpecahan</a:t>
            </a:r>
            <a:r>
              <a:rPr lang="tr-TR" dirty="0"/>
              <a:t>.</a:t>
            </a:r>
          </a:p>
          <a:p>
            <a:pPr marL="0" indent="0">
              <a:buNone/>
            </a:pPr>
            <a:endParaRPr lang="fi-FI" b="1" dirty="0"/>
          </a:p>
          <a:p>
            <a:pPr marL="0" indent="0">
              <a:buNone/>
            </a:pPr>
            <a:endParaRPr lang="fi-FI" b="1" dirty="0" smtClean="0"/>
          </a:p>
          <a:p>
            <a:pPr marL="0" indent="0">
              <a:buNone/>
            </a:pPr>
            <a:r>
              <a:rPr lang="fi-FI" b="1" dirty="0" err="1"/>
              <a:t>Torey</a:t>
            </a:r>
            <a:r>
              <a:rPr lang="fi-FI" b="1" dirty="0"/>
              <a:t> </a:t>
            </a:r>
            <a:r>
              <a:rPr lang="fi-FI" b="1" dirty="0" err="1"/>
              <a:t>mengimbau</a:t>
            </a:r>
            <a:r>
              <a:rPr lang="fi-FI" b="1" dirty="0"/>
              <a:t> </a:t>
            </a:r>
            <a:r>
              <a:rPr lang="fi-FI" b="1" dirty="0" err="1"/>
              <a:t>lembaga</a:t>
            </a:r>
            <a:r>
              <a:rPr lang="fi-FI" b="1" dirty="0"/>
              <a:t> </a:t>
            </a:r>
            <a:r>
              <a:rPr lang="fi-FI" b="1" dirty="0" err="1"/>
              <a:t>adat</a:t>
            </a:r>
            <a:r>
              <a:rPr lang="fi-FI" b="1" dirty="0"/>
              <a:t> </a:t>
            </a:r>
            <a:r>
              <a:rPr lang="fi-FI" b="1" dirty="0" err="1"/>
              <a:t>bersama</a:t>
            </a:r>
            <a:r>
              <a:rPr lang="fi-FI" b="1" dirty="0"/>
              <a:t> </a:t>
            </a:r>
            <a:r>
              <a:rPr lang="fi-FI" b="1" dirty="0" err="1"/>
              <a:t>gereja</a:t>
            </a:r>
            <a:r>
              <a:rPr lang="fi-FI" b="1" dirty="0"/>
              <a:t> </a:t>
            </a:r>
            <a:r>
              <a:rPr lang="fi-FI" b="1" dirty="0" err="1"/>
              <a:t>mengambil</a:t>
            </a:r>
            <a:r>
              <a:rPr lang="fi-FI" b="1" dirty="0"/>
              <a:t> </a:t>
            </a:r>
            <a:r>
              <a:rPr lang="fi-FI" b="1" dirty="0" err="1"/>
              <a:t>inisiatif</a:t>
            </a:r>
            <a:r>
              <a:rPr lang="fi-FI" b="1" dirty="0"/>
              <a:t> </a:t>
            </a:r>
            <a:r>
              <a:rPr lang="fi-FI" b="1" dirty="0" err="1"/>
              <a:t>untuk</a:t>
            </a:r>
            <a:r>
              <a:rPr lang="fi-FI" b="1" dirty="0"/>
              <a:t> melakukan </a:t>
            </a:r>
            <a:r>
              <a:rPr lang="fi-FI" b="1" dirty="0" err="1"/>
              <a:t>upaya</a:t>
            </a:r>
            <a:r>
              <a:rPr lang="fi-FI" b="1" dirty="0"/>
              <a:t> </a:t>
            </a:r>
            <a:r>
              <a:rPr lang="fi-FI" b="1" dirty="0" err="1"/>
              <a:t>perdamaian</a:t>
            </a:r>
            <a:r>
              <a:rPr lang="fi-FI" b="1" dirty="0"/>
              <a:t> </a:t>
            </a:r>
            <a:r>
              <a:rPr lang="fi-FI" b="1" dirty="0" err="1"/>
              <a:t>baik</a:t>
            </a:r>
            <a:r>
              <a:rPr lang="fi-FI" b="1" dirty="0"/>
              <a:t> </a:t>
            </a:r>
            <a:r>
              <a:rPr lang="fi-FI" b="1" dirty="0" err="1"/>
              <a:t>secara</a:t>
            </a:r>
            <a:r>
              <a:rPr lang="fi-FI" b="1" dirty="0"/>
              <a:t> </a:t>
            </a:r>
            <a:r>
              <a:rPr lang="fi-FI" b="1" dirty="0" err="1"/>
              <a:t>adat</a:t>
            </a:r>
            <a:r>
              <a:rPr lang="fi-FI" b="1" dirty="0"/>
              <a:t> </a:t>
            </a:r>
            <a:r>
              <a:rPr lang="fi-FI" b="1" dirty="0" err="1"/>
              <a:t>maupun</a:t>
            </a:r>
            <a:r>
              <a:rPr lang="fi-FI" b="1" dirty="0"/>
              <a:t> </a:t>
            </a:r>
            <a:r>
              <a:rPr lang="fi-FI" b="1" dirty="0" err="1"/>
              <a:t>secara</a:t>
            </a:r>
            <a:r>
              <a:rPr lang="fi-FI" b="1" dirty="0"/>
              <a:t> </a:t>
            </a:r>
            <a:r>
              <a:rPr lang="fi-FI" b="1" dirty="0" err="1"/>
              <a:t>agama</a:t>
            </a:r>
            <a:r>
              <a:rPr lang="fi-FI" b="1" dirty="0"/>
              <a:t> agar </a:t>
            </a:r>
            <a:r>
              <a:rPr lang="fi-FI" b="1" dirty="0" err="1"/>
              <a:t>tidak</a:t>
            </a:r>
            <a:r>
              <a:rPr lang="fi-FI" b="1" dirty="0"/>
              <a:t> </a:t>
            </a:r>
            <a:r>
              <a:rPr lang="fi-FI" b="1" dirty="0" err="1"/>
              <a:t>ada</a:t>
            </a:r>
            <a:r>
              <a:rPr lang="fi-FI" b="1" dirty="0"/>
              <a:t> </a:t>
            </a:r>
            <a:r>
              <a:rPr lang="fi-FI" b="1" dirty="0" err="1"/>
              <a:t>lagi</a:t>
            </a:r>
            <a:r>
              <a:rPr lang="fi-FI" b="1" dirty="0"/>
              <a:t> </a:t>
            </a:r>
            <a:r>
              <a:rPr lang="fi-FI" b="1" dirty="0" err="1"/>
              <a:t>perseteruan</a:t>
            </a:r>
            <a:r>
              <a:rPr lang="fi-FI" b="1" dirty="0"/>
              <a:t>, </a:t>
            </a:r>
            <a:r>
              <a:rPr lang="fi-FI" b="1" dirty="0" err="1"/>
              <a:t>perselisihan</a:t>
            </a:r>
            <a:r>
              <a:rPr lang="fi-FI" b="1" dirty="0"/>
              <a:t> </a:t>
            </a:r>
            <a:r>
              <a:rPr lang="fi-FI" b="1" dirty="0" err="1"/>
              <a:t>bahkan</a:t>
            </a:r>
            <a:r>
              <a:rPr lang="fi-FI" b="1" dirty="0"/>
              <a:t> </a:t>
            </a:r>
            <a:r>
              <a:rPr lang="fi-FI" b="1" dirty="0" err="1"/>
              <a:t>permusuhan</a:t>
            </a:r>
            <a:r>
              <a:rPr lang="fi-FI" b="1" dirty="0"/>
              <a:t> </a:t>
            </a:r>
            <a:r>
              <a:rPr lang="fi-FI" b="1" dirty="0" err="1"/>
              <a:t>akibat</a:t>
            </a:r>
            <a:r>
              <a:rPr lang="fi-FI" b="1" dirty="0"/>
              <a:t> </a:t>
            </a:r>
            <a:r>
              <a:rPr lang="fi-FI" b="1" dirty="0" err="1"/>
              <a:t>Pilkada</a:t>
            </a:r>
            <a:r>
              <a:rPr lang="fi-FI" b="1" dirty="0"/>
              <a:t>.</a:t>
            </a:r>
          </a:p>
          <a:p>
            <a:pPr marL="0" indent="0">
              <a:buNone/>
            </a:pPr>
            <a:endParaRPr lang="fi-FI" b="1" dirty="0"/>
          </a:p>
          <a:p>
            <a:pPr marL="0" indent="0">
              <a:buNone/>
            </a:pPr>
            <a:r>
              <a:rPr lang="fi-FI" b="1" dirty="0" err="1"/>
              <a:t>Ketua</a:t>
            </a:r>
            <a:r>
              <a:rPr lang="fi-FI" b="1" dirty="0"/>
              <a:t> DPRD Kuro </a:t>
            </a:r>
            <a:r>
              <a:rPr lang="fi-FI" b="1" dirty="0" err="1"/>
              <a:t>Matani</a:t>
            </a:r>
            <a:r>
              <a:rPr lang="fi-FI" b="1" dirty="0"/>
              <a:t> </a:t>
            </a:r>
            <a:r>
              <a:rPr lang="fi-FI" b="1" dirty="0" err="1"/>
              <a:t>menyatakan</a:t>
            </a:r>
            <a:r>
              <a:rPr lang="fi-FI" b="1" dirty="0"/>
              <a:t> </a:t>
            </a:r>
            <a:r>
              <a:rPr lang="fi-FI" b="1" dirty="0" err="1"/>
              <a:t>mendukung</a:t>
            </a:r>
            <a:r>
              <a:rPr lang="fi-FI" b="1" dirty="0"/>
              <a:t> </a:t>
            </a:r>
            <a:r>
              <a:rPr lang="fi-FI" b="1" dirty="0" err="1"/>
              <a:t>adanya</a:t>
            </a:r>
            <a:r>
              <a:rPr lang="fi-FI" b="1" dirty="0"/>
              <a:t> </a:t>
            </a:r>
            <a:r>
              <a:rPr lang="fi-FI" b="1" dirty="0" err="1"/>
              <a:t>rekonsiliasi</a:t>
            </a:r>
            <a:r>
              <a:rPr lang="fi-FI" b="1" dirty="0"/>
              <a:t> agar </a:t>
            </a:r>
            <a:r>
              <a:rPr lang="fi-FI" b="1" dirty="0" err="1"/>
              <a:t>masyarakat</a:t>
            </a:r>
            <a:r>
              <a:rPr lang="fi-FI" b="1" dirty="0"/>
              <a:t> </a:t>
            </a:r>
            <a:r>
              <a:rPr lang="fi-FI" b="1" dirty="0" err="1"/>
              <a:t>tidak</a:t>
            </a:r>
            <a:r>
              <a:rPr lang="fi-FI" b="1" dirty="0"/>
              <a:t> </a:t>
            </a:r>
            <a:r>
              <a:rPr lang="fi-FI" b="1" dirty="0" err="1"/>
              <a:t>lagi</a:t>
            </a:r>
            <a:r>
              <a:rPr lang="fi-FI" b="1" dirty="0"/>
              <a:t> </a:t>
            </a:r>
            <a:r>
              <a:rPr lang="fi-FI" b="1" dirty="0" err="1"/>
              <a:t>hidup</a:t>
            </a:r>
            <a:r>
              <a:rPr lang="fi-FI" b="1" dirty="0"/>
              <a:t> </a:t>
            </a:r>
            <a:r>
              <a:rPr lang="fi-FI" b="1" dirty="0" err="1"/>
              <a:t>terkotak-kotak</a:t>
            </a:r>
            <a:r>
              <a:rPr lang="fi-FI" b="1" dirty="0"/>
              <a:t>.  </a:t>
            </a:r>
            <a:r>
              <a:rPr lang="fi-FI" b="1" dirty="0" err="1"/>
              <a:t>Hajat</a:t>
            </a:r>
            <a:r>
              <a:rPr lang="fi-FI" b="1" dirty="0"/>
              <a:t> </a:t>
            </a:r>
            <a:r>
              <a:rPr lang="fi-FI" b="1" dirty="0" err="1"/>
              <a:t>politik</a:t>
            </a:r>
            <a:r>
              <a:rPr lang="fi-FI" b="1" dirty="0"/>
              <a:t> </a:t>
            </a:r>
            <a:r>
              <a:rPr lang="fi-FI" b="1" dirty="0" err="1"/>
              <a:t>telah</a:t>
            </a:r>
            <a:r>
              <a:rPr lang="fi-FI" b="1" dirty="0"/>
              <a:t> </a:t>
            </a:r>
            <a:r>
              <a:rPr lang="fi-FI" b="1" dirty="0" err="1"/>
              <a:t>selesai</a:t>
            </a:r>
            <a:r>
              <a:rPr lang="fi-FI" b="1" dirty="0"/>
              <a:t> </a:t>
            </a:r>
            <a:r>
              <a:rPr lang="fi-FI" b="1" dirty="0" err="1"/>
              <a:t>karena</a:t>
            </a:r>
            <a:r>
              <a:rPr lang="fi-FI" b="1" dirty="0"/>
              <a:t> itu </a:t>
            </a:r>
            <a:r>
              <a:rPr lang="fi-FI" b="1" dirty="0" err="1"/>
              <a:t>segala</a:t>
            </a:r>
            <a:r>
              <a:rPr lang="fi-FI" b="1" dirty="0"/>
              <a:t> </a:t>
            </a:r>
            <a:r>
              <a:rPr lang="fi-FI" b="1" dirty="0" err="1"/>
              <a:t>bentuk</a:t>
            </a:r>
            <a:r>
              <a:rPr lang="fi-FI" b="1" dirty="0"/>
              <a:t> </a:t>
            </a:r>
            <a:r>
              <a:rPr lang="fi-FI" b="1" dirty="0" err="1"/>
              <a:t>persaingan</a:t>
            </a:r>
            <a:r>
              <a:rPr lang="fi-FI" b="1" dirty="0"/>
              <a:t>, </a:t>
            </a:r>
            <a:r>
              <a:rPr lang="fi-FI" b="1" dirty="0" err="1"/>
              <a:t>perseteruan</a:t>
            </a:r>
            <a:r>
              <a:rPr lang="fi-FI" b="1" dirty="0"/>
              <a:t> </a:t>
            </a:r>
            <a:r>
              <a:rPr lang="fi-FI" b="1" dirty="0" err="1"/>
              <a:t>maupun</a:t>
            </a:r>
            <a:r>
              <a:rPr lang="fi-FI" b="1" dirty="0"/>
              <a:t> </a:t>
            </a:r>
            <a:r>
              <a:rPr lang="fi-FI" b="1" dirty="0" err="1"/>
              <a:t>perselisihan</a:t>
            </a:r>
            <a:r>
              <a:rPr lang="fi-FI" b="1" dirty="0"/>
              <a:t> </a:t>
            </a:r>
            <a:r>
              <a:rPr lang="fi-FI" b="1" dirty="0" err="1"/>
              <a:t>hendaknya</a:t>
            </a:r>
            <a:r>
              <a:rPr lang="fi-FI" b="1" dirty="0"/>
              <a:t> </a:t>
            </a:r>
            <a:r>
              <a:rPr lang="fi-FI" b="1" dirty="0" err="1"/>
              <a:t>tidak</a:t>
            </a:r>
            <a:r>
              <a:rPr lang="fi-FI" b="1" dirty="0"/>
              <a:t> </a:t>
            </a:r>
            <a:r>
              <a:rPr lang="fi-FI" b="1" dirty="0" err="1"/>
              <a:t>lagi</a:t>
            </a:r>
            <a:r>
              <a:rPr lang="fi-FI" b="1" dirty="0"/>
              <a:t> </a:t>
            </a:r>
            <a:r>
              <a:rPr lang="fi-FI" b="1" dirty="0" err="1"/>
              <a:t>dibawa-bawa</a:t>
            </a:r>
            <a:r>
              <a:rPr lang="fi-FI" b="1" dirty="0"/>
              <a:t>.</a:t>
            </a:r>
          </a:p>
          <a:p>
            <a:pPr marL="0" indent="0">
              <a:buNone/>
            </a:pPr>
            <a:endParaRPr lang="fi-FI" b="1" dirty="0"/>
          </a:p>
          <a:p>
            <a:pPr marL="0" indent="0">
              <a:buNone/>
            </a:pPr>
            <a:r>
              <a:rPr lang="fi-FI" b="1" dirty="0" smtClean="0"/>
              <a:t>“</a:t>
            </a:r>
            <a:r>
              <a:rPr lang="fi-FI" b="1" dirty="0" err="1" smtClean="0"/>
              <a:t>Sebenarnya</a:t>
            </a:r>
            <a:r>
              <a:rPr lang="fi-FI" b="1" dirty="0" smtClean="0"/>
              <a:t> dari </a:t>
            </a:r>
            <a:r>
              <a:rPr lang="fi-FI" b="1" dirty="0" err="1" smtClean="0"/>
              <a:t>bupati</a:t>
            </a:r>
            <a:r>
              <a:rPr lang="fi-FI" b="1" dirty="0" smtClean="0"/>
              <a:t> </a:t>
            </a:r>
            <a:r>
              <a:rPr lang="fi-FI" b="1" dirty="0" err="1" smtClean="0"/>
              <a:t>dan</a:t>
            </a:r>
            <a:r>
              <a:rPr lang="fi-FI" b="1" dirty="0" smtClean="0"/>
              <a:t> </a:t>
            </a:r>
            <a:r>
              <a:rPr lang="fi-FI" b="1" dirty="0" err="1" smtClean="0"/>
              <a:t>wabup</a:t>
            </a:r>
            <a:r>
              <a:rPr lang="fi-FI" b="1" dirty="0" smtClean="0"/>
              <a:t> </a:t>
            </a:r>
            <a:r>
              <a:rPr lang="fi-FI" b="1" dirty="0" err="1" smtClean="0"/>
              <a:t>terpilih</a:t>
            </a:r>
            <a:r>
              <a:rPr lang="fi-FI" b="1" dirty="0" smtClean="0"/>
              <a:t> itu </a:t>
            </a:r>
            <a:r>
              <a:rPr lang="fi-FI" b="1" dirty="0" err="1" smtClean="0"/>
              <a:t>tidak</a:t>
            </a:r>
            <a:r>
              <a:rPr lang="fi-FI" b="1" dirty="0" smtClean="0"/>
              <a:t> </a:t>
            </a:r>
            <a:r>
              <a:rPr lang="fi-FI" b="1" dirty="0" err="1" smtClean="0"/>
              <a:t>apa-apa</a:t>
            </a:r>
            <a:r>
              <a:rPr lang="fi-FI" b="1" dirty="0" smtClean="0"/>
              <a:t>, </a:t>
            </a:r>
            <a:r>
              <a:rPr lang="fi-FI" b="1" dirty="0" err="1" smtClean="0"/>
              <a:t>hanya</a:t>
            </a:r>
            <a:r>
              <a:rPr lang="fi-FI" b="1" dirty="0" smtClean="0"/>
              <a:t> </a:t>
            </a:r>
            <a:r>
              <a:rPr lang="fi-FI" b="1" dirty="0" err="1" smtClean="0"/>
              <a:t>tim</a:t>
            </a:r>
            <a:r>
              <a:rPr lang="fi-FI" b="1" dirty="0" smtClean="0"/>
              <a:t> </a:t>
            </a:r>
            <a:r>
              <a:rPr lang="fi-FI" b="1" dirty="0" err="1" smtClean="0"/>
              <a:t>sukses</a:t>
            </a:r>
            <a:r>
              <a:rPr lang="fi-FI" b="1" dirty="0" smtClean="0"/>
              <a:t> </a:t>
            </a:r>
            <a:r>
              <a:rPr lang="fi-FI" b="1" dirty="0" err="1" smtClean="0"/>
              <a:t>yang</a:t>
            </a:r>
            <a:r>
              <a:rPr lang="fi-FI" b="1" dirty="0" smtClean="0"/>
              <a:t> </a:t>
            </a:r>
            <a:r>
              <a:rPr lang="fi-FI" b="1" dirty="0" err="1" smtClean="0"/>
              <a:t>bikin</a:t>
            </a:r>
            <a:r>
              <a:rPr lang="fi-FI" b="1" dirty="0" smtClean="0"/>
              <a:t> </a:t>
            </a:r>
            <a:r>
              <a:rPr lang="fi-FI" b="1" dirty="0" err="1" smtClean="0"/>
              <a:t>gap-gap</a:t>
            </a:r>
            <a:r>
              <a:rPr lang="fi-FI" b="1" dirty="0" smtClean="0"/>
              <a:t>, “ kata </a:t>
            </a:r>
            <a:r>
              <a:rPr lang="fi-FI" b="1" dirty="0" err="1" smtClean="0"/>
              <a:t>Yultor</a:t>
            </a:r>
            <a:r>
              <a:rPr lang="fi-FI" b="1" dirty="0" smtClean="0"/>
              <a:t>, </a:t>
            </a:r>
            <a:r>
              <a:rPr lang="fi-FI" b="1" dirty="0" err="1" smtClean="0"/>
              <a:t>demikian</a:t>
            </a:r>
            <a:r>
              <a:rPr lang="fi-FI" b="1" dirty="0" smtClean="0"/>
              <a:t> </a:t>
            </a:r>
            <a:r>
              <a:rPr lang="fi-FI" b="1" dirty="0" err="1" smtClean="0"/>
              <a:t>pangilan</a:t>
            </a:r>
            <a:r>
              <a:rPr lang="fi-FI" b="1" dirty="0" smtClean="0"/>
              <a:t> </a:t>
            </a:r>
            <a:r>
              <a:rPr lang="fi-FI" b="1" dirty="0" err="1" smtClean="0"/>
              <a:t>karibnya</a:t>
            </a:r>
            <a:r>
              <a:rPr lang="fi-FI" b="1" dirty="0" smtClean="0"/>
              <a:t>. </a:t>
            </a:r>
            <a:endParaRPr lang="en-US" dirty="0"/>
          </a:p>
        </p:txBody>
      </p:sp>
    </p:spTree>
    <p:extLst>
      <p:ext uri="{BB962C8B-B14F-4D97-AF65-F5344CB8AC3E}">
        <p14:creationId xmlns:p14="http://schemas.microsoft.com/office/powerpoint/2010/main" val="132945625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rmAutofit/>
          </a:bodyPr>
          <a:lstStyle/>
          <a:p>
            <a:r>
              <a:rPr lang="en-US" dirty="0" smtClean="0"/>
              <a:t>MENGAPA PERLU?</a:t>
            </a:r>
            <a:endParaRPr lang="en-US" dirty="0"/>
          </a:p>
        </p:txBody>
      </p:sp>
      <p:sp>
        <p:nvSpPr>
          <p:cNvPr id="3" name="Content Placeholder 2"/>
          <p:cNvSpPr>
            <a:spLocks noGrp="1"/>
          </p:cNvSpPr>
          <p:nvPr>
            <p:ph idx="1"/>
          </p:nvPr>
        </p:nvSpPr>
        <p:spPr/>
        <p:txBody>
          <a:bodyPr>
            <a:normAutofit lnSpcReduction="10000"/>
          </a:bodyPr>
          <a:lstStyle/>
          <a:p>
            <a:r>
              <a:rPr lang="en-US" dirty="0" smtClean="0"/>
              <a:t>Di </a:t>
            </a:r>
            <a:r>
              <a:rPr lang="en-US" dirty="0" err="1" smtClean="0"/>
              <a:t>dunia</a:t>
            </a:r>
            <a:r>
              <a:rPr lang="en-US" dirty="0" smtClean="0"/>
              <a:t> </a:t>
            </a:r>
            <a:r>
              <a:rPr lang="en-US" dirty="0" err="1" smtClean="0"/>
              <a:t>kampus</a:t>
            </a:r>
            <a:r>
              <a:rPr lang="en-US" dirty="0" smtClean="0"/>
              <a:t>, </a:t>
            </a:r>
            <a:r>
              <a:rPr lang="en-US" dirty="0" err="1" smtClean="0"/>
              <a:t>komunikasi</a:t>
            </a:r>
            <a:r>
              <a:rPr lang="en-US" dirty="0" smtClean="0"/>
              <a:t> </a:t>
            </a:r>
            <a:r>
              <a:rPr lang="en-US" dirty="0" err="1" smtClean="0"/>
              <a:t>kelompok</a:t>
            </a:r>
            <a:r>
              <a:rPr lang="en-US" dirty="0"/>
              <a:t> </a:t>
            </a:r>
            <a:r>
              <a:rPr lang="en-US" dirty="0" err="1" smtClean="0"/>
              <a:t>adalah</a:t>
            </a:r>
            <a:r>
              <a:rPr lang="en-US" dirty="0" smtClean="0"/>
              <a:t> </a:t>
            </a:r>
            <a:r>
              <a:rPr lang="en-US" dirty="0" err="1" smtClean="0"/>
              <a:t>salah</a:t>
            </a:r>
            <a:r>
              <a:rPr lang="en-US" dirty="0" smtClean="0"/>
              <a:t> </a:t>
            </a:r>
            <a:r>
              <a:rPr lang="en-US" dirty="0" err="1" smtClean="0"/>
              <a:t>satu</a:t>
            </a:r>
            <a:r>
              <a:rPr lang="en-US" dirty="0" smtClean="0"/>
              <a:t> </a:t>
            </a:r>
            <a:r>
              <a:rPr lang="en-US" dirty="0" err="1" smtClean="0"/>
              <a:t>metode</a:t>
            </a:r>
            <a:r>
              <a:rPr lang="en-US" dirty="0" smtClean="0"/>
              <a:t> </a:t>
            </a:r>
            <a:r>
              <a:rPr lang="en-US" dirty="0" err="1" smtClean="0"/>
              <a:t>pendidikan</a:t>
            </a:r>
            <a:r>
              <a:rPr lang="en-US" dirty="0" smtClean="0"/>
              <a:t> yang </a:t>
            </a:r>
            <a:r>
              <a:rPr lang="en-US" dirty="0" err="1" smtClean="0"/>
              <a:t>dipandang</a:t>
            </a:r>
            <a:r>
              <a:rPr lang="en-US" dirty="0" smtClean="0"/>
              <a:t> </a:t>
            </a:r>
            <a:r>
              <a:rPr lang="en-US" dirty="0" err="1" smtClean="0"/>
              <a:t>efektif</a:t>
            </a:r>
            <a:r>
              <a:rPr lang="en-US" dirty="0" smtClean="0"/>
              <a:t>. </a:t>
            </a:r>
          </a:p>
          <a:p>
            <a:r>
              <a:rPr lang="en-US" dirty="0" smtClean="0"/>
              <a:t>Di </a:t>
            </a:r>
            <a:r>
              <a:rPr lang="en-US" dirty="0" err="1" smtClean="0"/>
              <a:t>perusahaan</a:t>
            </a:r>
            <a:r>
              <a:rPr lang="en-US" dirty="0" smtClean="0"/>
              <a:t>, </a:t>
            </a:r>
            <a:r>
              <a:rPr lang="en-US" dirty="0" err="1" smtClean="0"/>
              <a:t>komunikasi</a:t>
            </a:r>
            <a:r>
              <a:rPr lang="en-US" dirty="0" smtClean="0"/>
              <a:t> </a:t>
            </a:r>
            <a:r>
              <a:rPr lang="en-US" dirty="0" err="1" smtClean="0"/>
              <a:t>kelompok</a:t>
            </a:r>
            <a:r>
              <a:rPr lang="en-US" dirty="0" smtClean="0"/>
              <a:t> </a:t>
            </a:r>
            <a:r>
              <a:rPr lang="en-US" dirty="0" err="1" smtClean="0"/>
              <a:t>dipandang</a:t>
            </a:r>
            <a:r>
              <a:rPr lang="en-US" dirty="0" smtClean="0"/>
              <a:t> </a:t>
            </a:r>
            <a:r>
              <a:rPr lang="en-US" dirty="0" err="1" smtClean="0"/>
              <a:t>efektif</a:t>
            </a:r>
            <a:r>
              <a:rPr lang="en-US" dirty="0" smtClean="0"/>
              <a:t> </a:t>
            </a:r>
            <a:r>
              <a:rPr lang="en-US" dirty="0" err="1" smtClean="0"/>
              <a:t>untuk</a:t>
            </a:r>
            <a:r>
              <a:rPr lang="en-US" dirty="0" smtClean="0"/>
              <a:t> </a:t>
            </a:r>
            <a:r>
              <a:rPr lang="en-US" dirty="0" err="1" smtClean="0"/>
              <a:t>melahirkan</a:t>
            </a:r>
            <a:r>
              <a:rPr lang="en-US" dirty="0" smtClean="0"/>
              <a:t> </a:t>
            </a:r>
            <a:r>
              <a:rPr lang="en-US" dirty="0" err="1" smtClean="0"/>
              <a:t>gagasan-gagasan</a:t>
            </a:r>
            <a:r>
              <a:rPr lang="en-US" dirty="0" smtClean="0"/>
              <a:t> </a:t>
            </a:r>
            <a:r>
              <a:rPr lang="en-US" dirty="0" err="1" smtClean="0"/>
              <a:t>kreatif</a:t>
            </a:r>
            <a:r>
              <a:rPr lang="en-US" dirty="0" smtClean="0"/>
              <a:t>. </a:t>
            </a:r>
          </a:p>
          <a:p>
            <a:r>
              <a:rPr lang="en-US" dirty="0" smtClean="0"/>
              <a:t>Di </a:t>
            </a:r>
            <a:r>
              <a:rPr lang="en-US" dirty="0" err="1" smtClean="0"/>
              <a:t>dunia</a:t>
            </a:r>
            <a:r>
              <a:rPr lang="en-US" dirty="0" smtClean="0"/>
              <a:t> </a:t>
            </a:r>
            <a:r>
              <a:rPr lang="en-US" dirty="0" err="1" smtClean="0"/>
              <a:t>konseling</a:t>
            </a:r>
            <a:r>
              <a:rPr lang="en-US" dirty="0" smtClean="0"/>
              <a:t>, </a:t>
            </a:r>
            <a:r>
              <a:rPr lang="en-US" dirty="0" err="1" smtClean="0"/>
              <a:t>komunikasi</a:t>
            </a:r>
            <a:r>
              <a:rPr lang="en-US" dirty="0" smtClean="0"/>
              <a:t> </a:t>
            </a:r>
            <a:r>
              <a:rPr lang="en-US" dirty="0" err="1" smtClean="0"/>
              <a:t>kelompok</a:t>
            </a:r>
            <a:r>
              <a:rPr lang="en-US" dirty="0" smtClean="0"/>
              <a:t> </a:t>
            </a:r>
            <a:r>
              <a:rPr lang="en-US" dirty="0" err="1" smtClean="0"/>
              <a:t>digunakan</a:t>
            </a:r>
            <a:r>
              <a:rPr lang="en-US" dirty="0" smtClean="0"/>
              <a:t> </a:t>
            </a:r>
            <a:r>
              <a:rPr lang="en-US" dirty="0" err="1" smtClean="0"/>
              <a:t>untuk</a:t>
            </a:r>
            <a:r>
              <a:rPr lang="en-US" dirty="0" smtClean="0"/>
              <a:t> </a:t>
            </a:r>
            <a:r>
              <a:rPr lang="en-US" dirty="0" err="1" smtClean="0"/>
              <a:t>memengaruhi</a:t>
            </a:r>
            <a:r>
              <a:rPr lang="en-US" dirty="0" smtClean="0"/>
              <a:t> </a:t>
            </a:r>
            <a:r>
              <a:rPr lang="en-US" dirty="0" err="1" smtClean="0"/>
              <a:t>kesehatan</a:t>
            </a:r>
            <a:r>
              <a:rPr lang="en-US" dirty="0" smtClean="0"/>
              <a:t> mental. </a:t>
            </a:r>
          </a:p>
          <a:p>
            <a:endParaRPr lang="en-US" dirty="0"/>
          </a:p>
        </p:txBody>
      </p:sp>
    </p:spTree>
    <p:extLst>
      <p:ext uri="{BB962C8B-B14F-4D97-AF65-F5344CB8AC3E}">
        <p14:creationId xmlns:p14="http://schemas.microsoft.com/office/powerpoint/2010/main" val="405150007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dirty="0" smtClean="0"/>
              <a:t/>
            </a:r>
            <a:br>
              <a:rPr lang="hr-HR" b="1" dirty="0" smtClean="0"/>
            </a:br>
            <a:r>
              <a:rPr lang="hr-HR" b="1" dirty="0" smtClean="0"/>
              <a:t>Dukungan </a:t>
            </a:r>
            <a:r>
              <a:rPr lang="hr-HR" b="1" dirty="0"/>
              <a:t>Suporter Salah Satu Kunci Kemenangan Timnas Indonesia</a:t>
            </a:r>
            <a:br>
              <a:rPr lang="hr-HR" b="1" dirty="0"/>
            </a:b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nl-NL" b="1" dirty="0"/>
              <a:t>Liputan6.com, Kuala Lumpur -</a:t>
            </a:r>
            <a:r>
              <a:rPr lang="nl-NL" dirty="0"/>
              <a:t> </a:t>
            </a:r>
            <a:r>
              <a:rPr lang="nl-NL" dirty="0" err="1"/>
              <a:t>Suporter</a:t>
            </a:r>
            <a:r>
              <a:rPr lang="nl-NL" dirty="0">
                <a:hlinkClick r:id="rId2" tooltip=" Timnas Indonesia"/>
              </a:rPr>
              <a:t> Timnas Indonesia</a:t>
            </a:r>
            <a:r>
              <a:rPr lang="nl-NL" dirty="0"/>
              <a:t> </a:t>
            </a:r>
            <a:r>
              <a:rPr lang="nl-NL" dirty="0" err="1"/>
              <a:t>menguasai</a:t>
            </a:r>
            <a:r>
              <a:rPr lang="nl-NL" dirty="0"/>
              <a:t> Stadion </a:t>
            </a:r>
            <a:r>
              <a:rPr lang="nl-NL" dirty="0" err="1"/>
              <a:t>Shah</a:t>
            </a:r>
            <a:r>
              <a:rPr lang="nl-NL" dirty="0"/>
              <a:t> </a:t>
            </a:r>
            <a:r>
              <a:rPr lang="nl-NL" dirty="0" err="1"/>
              <a:t>Alam</a:t>
            </a:r>
            <a:r>
              <a:rPr lang="nl-NL" dirty="0"/>
              <a:t>, </a:t>
            </a:r>
            <a:r>
              <a:rPr lang="nl-NL" dirty="0" err="1"/>
              <a:t>Kamis</a:t>
            </a:r>
            <a:r>
              <a:rPr lang="nl-NL" dirty="0"/>
              <a:t> (24/8/2017). </a:t>
            </a:r>
            <a:r>
              <a:rPr lang="nl-NL" dirty="0" err="1"/>
              <a:t>Dukungan</a:t>
            </a:r>
            <a:r>
              <a:rPr lang="nl-NL" dirty="0"/>
              <a:t> </a:t>
            </a:r>
            <a:r>
              <a:rPr lang="nl-NL" dirty="0" err="1"/>
              <a:t>suporter</a:t>
            </a:r>
            <a:r>
              <a:rPr lang="nl-NL" dirty="0"/>
              <a:t> </a:t>
            </a:r>
            <a:r>
              <a:rPr lang="nl-NL" dirty="0" err="1"/>
              <a:t>membuat</a:t>
            </a:r>
            <a:r>
              <a:rPr lang="nl-NL" dirty="0"/>
              <a:t> </a:t>
            </a:r>
            <a:r>
              <a:rPr lang="nl-NL" dirty="0" err="1"/>
              <a:t>Timnas</a:t>
            </a:r>
            <a:r>
              <a:rPr lang="nl-NL" dirty="0"/>
              <a:t> Indonesia U-22 </a:t>
            </a:r>
            <a:r>
              <a:rPr lang="nl-NL" dirty="0" err="1"/>
              <a:t>menang</a:t>
            </a:r>
            <a:r>
              <a:rPr lang="nl-NL" dirty="0"/>
              <a:t> </a:t>
            </a:r>
            <a:r>
              <a:rPr lang="nl-NL" dirty="0" err="1"/>
              <a:t>atas</a:t>
            </a:r>
            <a:r>
              <a:rPr lang="nl-NL" dirty="0"/>
              <a:t> </a:t>
            </a:r>
            <a:r>
              <a:rPr lang="nl-NL" dirty="0" err="1"/>
              <a:t>Kamboja</a:t>
            </a:r>
            <a:r>
              <a:rPr lang="nl-NL" dirty="0"/>
              <a:t> </a:t>
            </a:r>
            <a:r>
              <a:rPr lang="nl-NL" dirty="0" err="1"/>
              <a:t>dengan</a:t>
            </a:r>
            <a:r>
              <a:rPr lang="nl-NL" dirty="0"/>
              <a:t> </a:t>
            </a:r>
            <a:r>
              <a:rPr lang="nl-NL" dirty="0" err="1"/>
              <a:t>skor</a:t>
            </a:r>
            <a:r>
              <a:rPr lang="nl-NL" dirty="0"/>
              <a:t> 2-0.</a:t>
            </a:r>
            <a:br>
              <a:rPr lang="nl-NL" dirty="0"/>
            </a:br>
            <a:r>
              <a:rPr lang="nl-NL" dirty="0"/>
              <a:t/>
            </a:r>
            <a:br>
              <a:rPr lang="nl-NL" dirty="0"/>
            </a:br>
            <a:r>
              <a:rPr lang="nl-NL" dirty="0"/>
              <a:t>Fans </a:t>
            </a:r>
            <a:r>
              <a:rPr lang="nl-NL" dirty="0" err="1"/>
              <a:t>Timnas</a:t>
            </a:r>
            <a:r>
              <a:rPr lang="nl-NL" dirty="0"/>
              <a:t> Indonesia U-22 </a:t>
            </a:r>
            <a:r>
              <a:rPr lang="nl-NL" dirty="0" err="1"/>
              <a:t>terus</a:t>
            </a:r>
            <a:r>
              <a:rPr lang="nl-NL" dirty="0"/>
              <a:t> </a:t>
            </a:r>
            <a:r>
              <a:rPr lang="nl-NL" dirty="0" err="1"/>
              <a:t>memberikan</a:t>
            </a:r>
            <a:r>
              <a:rPr lang="nl-NL" dirty="0"/>
              <a:t> </a:t>
            </a:r>
            <a:r>
              <a:rPr lang="nl-NL" dirty="0" err="1"/>
              <a:t>dukungan</a:t>
            </a:r>
            <a:r>
              <a:rPr lang="nl-NL" dirty="0"/>
              <a:t> </a:t>
            </a:r>
            <a:r>
              <a:rPr lang="nl-NL" dirty="0" err="1"/>
              <a:t>untuk</a:t>
            </a:r>
            <a:r>
              <a:rPr lang="nl-NL" dirty="0"/>
              <a:t> Evan </a:t>
            </a:r>
            <a:r>
              <a:rPr lang="nl-NL" dirty="0" err="1"/>
              <a:t>Dimas</a:t>
            </a:r>
            <a:r>
              <a:rPr lang="nl-NL" dirty="0"/>
              <a:t> dan </a:t>
            </a:r>
            <a:r>
              <a:rPr lang="nl-NL" dirty="0" err="1"/>
              <a:t>kawan-kawan</a:t>
            </a:r>
            <a:r>
              <a:rPr lang="nl-NL" dirty="0"/>
              <a:t>. </a:t>
            </a:r>
            <a:r>
              <a:rPr lang="nl-NL" dirty="0" err="1"/>
              <a:t>Mereka</a:t>
            </a:r>
            <a:r>
              <a:rPr lang="nl-NL" dirty="0"/>
              <a:t> </a:t>
            </a:r>
            <a:r>
              <a:rPr lang="nl-NL" dirty="0" err="1"/>
              <a:t>terus</a:t>
            </a:r>
            <a:r>
              <a:rPr lang="nl-NL" dirty="0"/>
              <a:t> </a:t>
            </a:r>
            <a:r>
              <a:rPr lang="nl-NL" dirty="0" err="1"/>
              <a:t>bernyanyi</a:t>
            </a:r>
            <a:r>
              <a:rPr lang="nl-NL" dirty="0"/>
              <a:t> </a:t>
            </a:r>
            <a:r>
              <a:rPr lang="nl-NL" dirty="0" err="1"/>
              <a:t>untuk</a:t>
            </a:r>
            <a:r>
              <a:rPr lang="nl-NL" dirty="0"/>
              <a:t> </a:t>
            </a:r>
            <a:r>
              <a:rPr lang="nl-NL" dirty="0" err="1"/>
              <a:t>tim</a:t>
            </a:r>
            <a:r>
              <a:rPr lang="nl-NL" dirty="0"/>
              <a:t> </a:t>
            </a:r>
            <a:r>
              <a:rPr lang="nl-NL" dirty="0" err="1"/>
              <a:t>asuhan</a:t>
            </a:r>
            <a:r>
              <a:rPr lang="nl-NL" dirty="0"/>
              <a:t> Luis Mills </a:t>
            </a:r>
            <a:r>
              <a:rPr lang="nl-NL" dirty="0" err="1"/>
              <a:t>hingga</a:t>
            </a:r>
            <a:r>
              <a:rPr lang="nl-NL" dirty="0"/>
              <a:t> </a:t>
            </a:r>
            <a:r>
              <a:rPr lang="nl-NL" dirty="0" err="1"/>
              <a:t>pertandingan</a:t>
            </a:r>
            <a:r>
              <a:rPr lang="nl-NL" dirty="0"/>
              <a:t> </a:t>
            </a:r>
            <a:r>
              <a:rPr lang="nl-NL" dirty="0" err="1"/>
              <a:t>berakhir</a:t>
            </a:r>
            <a:r>
              <a:rPr lang="nl-NL" dirty="0" smtClean="0"/>
              <a:t>.</a:t>
            </a:r>
          </a:p>
          <a:p>
            <a:pPr marL="0" indent="0">
              <a:buNone/>
            </a:pPr>
            <a:r>
              <a:rPr lang="hr-HR" dirty="0"/>
              <a:t>Bendera Merah Putih raksasa juga terus berkibar di tribun sebelah selatan. Fans juga membentangkan syal Merah Putih untuk menyemangati </a:t>
            </a:r>
            <a:r>
              <a:rPr lang="hr-HR" dirty="0">
                <a:hlinkClick r:id="rId3"/>
              </a:rPr>
              <a:t>Timnas Indonesia</a:t>
            </a:r>
            <a:r>
              <a:rPr lang="hr-HR" dirty="0"/>
              <a:t>.</a:t>
            </a:r>
            <a:br>
              <a:rPr lang="hr-HR" dirty="0"/>
            </a:br>
            <a:r>
              <a:rPr lang="hr-HR" dirty="0"/>
              <a:t/>
            </a:r>
            <a:br>
              <a:rPr lang="hr-HR" dirty="0"/>
            </a:br>
            <a:r>
              <a:rPr lang="hr-HR" dirty="0"/>
              <a:t>Tidak hanya dari suporter, Timnas Indonesia juga mendapat dukungan dari Andik Vermansyah. Dia datang langsung menyaksikan pertandingan Garuda Muda dari tribun VIP.</a:t>
            </a:r>
            <a:br>
              <a:rPr lang="hr-HR" dirty="0"/>
            </a:br>
            <a:r>
              <a:rPr lang="hr-HR" dirty="0"/>
              <a:t/>
            </a:r>
            <a:br>
              <a:rPr lang="hr-HR" dirty="0"/>
            </a:br>
            <a:r>
              <a:rPr lang="hr-HR" dirty="0"/>
              <a:t>Dari pantauan Liputan6.com juga terlihat Hanif Sjahbandi duduk di tribun VIP. Hanif tak bisa bermain karena terkena kartu merah di laga melawan Vietnam, dua hari lalu.</a:t>
            </a:r>
            <a:br>
              <a:rPr lang="hr-HR" dirty="0"/>
            </a:br>
            <a:r>
              <a:rPr lang="hr-HR" dirty="0"/>
              <a:t/>
            </a:r>
            <a:br>
              <a:rPr lang="hr-HR" dirty="0"/>
            </a:br>
            <a:r>
              <a:rPr lang="hr-HR" dirty="0"/>
              <a:t>Kondisi ini berbanding terbalik dengan Kamboja. Tidak ada fans Kamboja yang datang ke Stadion Shah Alam untuk memberikan dukungan. Pemain Kamboja yang terkena akumulasi, Sok Samnang terlihat sendiri menonton pertandingan rekan-rekannya.</a:t>
            </a:r>
            <a:br>
              <a:rPr lang="hr-HR" dirty="0"/>
            </a:br>
            <a:r>
              <a:rPr lang="hr-HR" dirty="0"/>
              <a:t/>
            </a:r>
            <a:br>
              <a:rPr lang="hr-HR" dirty="0"/>
            </a:br>
            <a:r>
              <a:rPr lang="hr-HR" dirty="0"/>
              <a:t>Dua gol </a:t>
            </a:r>
            <a:r>
              <a:rPr lang="hr-HR" dirty="0">
                <a:hlinkClick r:id="rId4" tooltip="Timnas Indonesia"/>
              </a:rPr>
              <a:t>Timnas Indonesia</a:t>
            </a:r>
            <a:r>
              <a:rPr lang="hr-HR" dirty="0"/>
              <a:t> U-22 dicetak oleg Ezra Wallian dan Febri Hariyadi. Kemenangan 2-0 membuat Indonesia lolos ke babak semifinal SEA Games. Di pertandingan lainnya, Thailand menang 3-0 atas Vietnam.</a:t>
            </a:r>
            <a:endParaRPr lang="en-US" dirty="0"/>
          </a:p>
        </p:txBody>
      </p:sp>
    </p:spTree>
    <p:extLst>
      <p:ext uri="{BB962C8B-B14F-4D97-AF65-F5344CB8AC3E}">
        <p14:creationId xmlns:p14="http://schemas.microsoft.com/office/powerpoint/2010/main" val="14779547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Impact"/>
                <a:cs typeface="Impact"/>
              </a:rPr>
              <a:t>EFEKTIVITAS KELOMPOK</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3109992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rmAutofit fontScale="90000"/>
          </a:bodyPr>
          <a:lstStyle/>
          <a:p>
            <a:r>
              <a:rPr lang="en-US" dirty="0" smtClean="0"/>
              <a:t>ALASAN KELOMPOK BEKERJA SAMA</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err="1" smtClean="0"/>
              <a:t>Kelompok</a:t>
            </a:r>
            <a:r>
              <a:rPr lang="en-US" dirty="0" smtClean="0"/>
              <a:t> </a:t>
            </a:r>
            <a:r>
              <a:rPr lang="en-US" dirty="0" err="1" smtClean="0"/>
              <a:t>bekerja</a:t>
            </a:r>
            <a:r>
              <a:rPr lang="en-US" dirty="0" smtClean="0"/>
              <a:t> </a:t>
            </a:r>
            <a:r>
              <a:rPr lang="en-US" dirty="0" err="1" smtClean="0"/>
              <a:t>sama</a:t>
            </a:r>
            <a:r>
              <a:rPr lang="en-US" dirty="0" smtClean="0"/>
              <a:t> </a:t>
            </a:r>
            <a:r>
              <a:rPr lang="en-US" dirty="0" err="1" smtClean="0"/>
              <a:t>untuk</a:t>
            </a:r>
            <a:r>
              <a:rPr lang="en-US" dirty="0" smtClean="0"/>
              <a:t> </a:t>
            </a:r>
            <a:r>
              <a:rPr lang="en-US" dirty="0" err="1" smtClean="0"/>
              <a:t>mencapai</a:t>
            </a:r>
            <a:r>
              <a:rPr lang="en-US" dirty="0" smtClean="0"/>
              <a:t> </a:t>
            </a:r>
            <a:r>
              <a:rPr lang="en-US" dirty="0" err="1" smtClean="0"/>
              <a:t>tujuan</a:t>
            </a:r>
            <a:r>
              <a:rPr lang="en-US" dirty="0" smtClean="0"/>
              <a:t>. </a:t>
            </a:r>
            <a:r>
              <a:rPr lang="en-US" dirty="0" err="1" smtClean="0"/>
              <a:t>Yaitu</a:t>
            </a:r>
            <a:r>
              <a:rPr lang="en-US" dirty="0" smtClean="0"/>
              <a:t>: </a:t>
            </a:r>
          </a:p>
          <a:p>
            <a:pPr marL="514350" indent="-514350">
              <a:buAutoNum type="alphaUcPeriod"/>
            </a:pPr>
            <a:r>
              <a:rPr lang="en-US" u="sng" dirty="0" err="1" smtClean="0"/>
              <a:t>Melaksanakan</a:t>
            </a:r>
            <a:r>
              <a:rPr lang="en-US" u="sng" dirty="0" smtClean="0"/>
              <a:t> </a:t>
            </a:r>
            <a:r>
              <a:rPr lang="en-US" u="sng" dirty="0" err="1" smtClean="0"/>
              <a:t>tugas</a:t>
            </a:r>
            <a:r>
              <a:rPr lang="en-US" u="sng" dirty="0" smtClean="0"/>
              <a:t> </a:t>
            </a:r>
            <a:r>
              <a:rPr lang="en-US" u="sng" dirty="0" err="1" smtClean="0"/>
              <a:t>kelompok</a:t>
            </a:r>
            <a:r>
              <a:rPr lang="en-US" u="sng" dirty="0" smtClean="0"/>
              <a:t>. </a:t>
            </a:r>
            <a:r>
              <a:rPr lang="en-US" dirty="0" smtClean="0"/>
              <a:t>Yang </a:t>
            </a:r>
            <a:r>
              <a:rPr lang="en-US" dirty="0" err="1" smtClean="0"/>
              <a:t>menjadi</a:t>
            </a:r>
            <a:r>
              <a:rPr lang="en-US" dirty="0" smtClean="0"/>
              <a:t> </a:t>
            </a:r>
            <a:r>
              <a:rPr lang="en-US" dirty="0" err="1" smtClean="0"/>
              <a:t>ukuran</a:t>
            </a:r>
            <a:r>
              <a:rPr lang="en-US" dirty="0" smtClean="0"/>
              <a:t> </a:t>
            </a:r>
            <a:r>
              <a:rPr lang="en-US" dirty="0" err="1" smtClean="0"/>
              <a:t>keberhasilan</a:t>
            </a:r>
            <a:r>
              <a:rPr lang="en-US" dirty="0" smtClean="0"/>
              <a:t> </a:t>
            </a:r>
            <a:r>
              <a:rPr lang="en-US" dirty="0" err="1" smtClean="0"/>
              <a:t>melaksanakan</a:t>
            </a:r>
            <a:r>
              <a:rPr lang="en-US" dirty="0" smtClean="0"/>
              <a:t> </a:t>
            </a:r>
            <a:r>
              <a:rPr lang="en-US" dirty="0" err="1" smtClean="0"/>
              <a:t>tugas</a:t>
            </a:r>
            <a:r>
              <a:rPr lang="en-US" dirty="0" smtClean="0"/>
              <a:t> </a:t>
            </a:r>
            <a:r>
              <a:rPr lang="en-US" dirty="0" err="1" smtClean="0"/>
              <a:t>adalah</a:t>
            </a:r>
            <a:r>
              <a:rPr lang="en-US" dirty="0" smtClean="0"/>
              <a:t> performance </a:t>
            </a:r>
            <a:r>
              <a:rPr lang="en-US" dirty="0" err="1" smtClean="0"/>
              <a:t>atau</a:t>
            </a:r>
            <a:r>
              <a:rPr lang="en-US" dirty="0" smtClean="0"/>
              <a:t> </a:t>
            </a:r>
            <a:r>
              <a:rPr lang="en-US" dirty="0" err="1" smtClean="0"/>
              <a:t>prestasi</a:t>
            </a:r>
            <a:r>
              <a:rPr lang="en-US" dirty="0" smtClean="0"/>
              <a:t> </a:t>
            </a:r>
            <a:r>
              <a:rPr lang="en-US" dirty="0" err="1" smtClean="0"/>
              <a:t>kelompok</a:t>
            </a:r>
            <a:r>
              <a:rPr lang="en-US" dirty="0" smtClean="0"/>
              <a:t>. </a:t>
            </a:r>
          </a:p>
          <a:p>
            <a:pPr marL="514350" indent="-514350">
              <a:buAutoNum type="alphaUcPeriod"/>
            </a:pPr>
            <a:r>
              <a:rPr lang="en-US" u="sng" dirty="0" err="1" smtClean="0"/>
              <a:t>Memelihara</a:t>
            </a:r>
            <a:r>
              <a:rPr lang="en-US" u="sng" dirty="0" smtClean="0"/>
              <a:t> </a:t>
            </a:r>
            <a:r>
              <a:rPr lang="en-US" u="sng" dirty="0" err="1" smtClean="0"/>
              <a:t>moril</a:t>
            </a:r>
            <a:r>
              <a:rPr lang="en-US" u="sng" dirty="0" smtClean="0"/>
              <a:t> (</a:t>
            </a:r>
            <a:r>
              <a:rPr lang="en-US" u="sng" dirty="0" err="1" smtClean="0"/>
              <a:t>semangat</a:t>
            </a:r>
            <a:r>
              <a:rPr lang="en-US" u="sng" dirty="0" smtClean="0"/>
              <a:t>) </a:t>
            </a:r>
            <a:r>
              <a:rPr lang="en-US" dirty="0" err="1" smtClean="0"/>
              <a:t>anggota</a:t>
            </a:r>
            <a:r>
              <a:rPr lang="en-US" dirty="0" smtClean="0"/>
              <a:t> </a:t>
            </a:r>
            <a:r>
              <a:rPr lang="en-US" dirty="0" err="1" smtClean="0"/>
              <a:t>kelompok</a:t>
            </a:r>
            <a:r>
              <a:rPr lang="en-US" dirty="0" smtClean="0"/>
              <a:t>. Yang </a:t>
            </a:r>
            <a:r>
              <a:rPr lang="en-US" dirty="0" err="1" smtClean="0"/>
              <a:t>menjadi</a:t>
            </a:r>
            <a:r>
              <a:rPr lang="en-US" dirty="0" smtClean="0"/>
              <a:t> </a:t>
            </a:r>
            <a:r>
              <a:rPr lang="en-US" dirty="0" err="1" smtClean="0"/>
              <a:t>ukuran</a:t>
            </a:r>
            <a:r>
              <a:rPr lang="en-US" dirty="0" smtClean="0"/>
              <a:t> </a:t>
            </a:r>
            <a:r>
              <a:rPr lang="en-US" dirty="0" err="1" smtClean="0"/>
              <a:t>keberhasilan</a:t>
            </a:r>
            <a:r>
              <a:rPr lang="en-US" dirty="0" smtClean="0"/>
              <a:t> </a:t>
            </a:r>
            <a:r>
              <a:rPr lang="en-US" dirty="0" err="1" smtClean="0"/>
              <a:t>adalah</a:t>
            </a:r>
            <a:r>
              <a:rPr lang="en-US" dirty="0" smtClean="0"/>
              <a:t> </a:t>
            </a:r>
            <a:r>
              <a:rPr lang="en-US" dirty="0" err="1" smtClean="0"/>
              <a:t>tingkat</a:t>
            </a:r>
            <a:r>
              <a:rPr lang="en-US" dirty="0" smtClean="0"/>
              <a:t> </a:t>
            </a:r>
            <a:r>
              <a:rPr lang="en-US" dirty="0" err="1" smtClean="0"/>
              <a:t>kepuasan</a:t>
            </a:r>
            <a:r>
              <a:rPr lang="en-US" dirty="0" smtClean="0"/>
              <a:t> masing2 </a:t>
            </a:r>
            <a:r>
              <a:rPr lang="en-US" dirty="0" err="1" smtClean="0"/>
              <a:t>anggota</a:t>
            </a:r>
            <a:r>
              <a:rPr lang="en-US" dirty="0" smtClean="0"/>
              <a:t> </a:t>
            </a:r>
            <a:r>
              <a:rPr lang="en-US" dirty="0" err="1" smtClean="0"/>
              <a:t>kelompok</a:t>
            </a:r>
            <a:r>
              <a:rPr lang="en-US" dirty="0" smtClean="0"/>
              <a:t>. </a:t>
            </a:r>
            <a:endParaRPr lang="en-US" dirty="0"/>
          </a:p>
        </p:txBody>
      </p:sp>
    </p:spTree>
    <p:extLst>
      <p:ext uri="{BB962C8B-B14F-4D97-AF65-F5344CB8AC3E}">
        <p14:creationId xmlns:p14="http://schemas.microsoft.com/office/powerpoint/2010/main" val="153133053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latin typeface="Impact"/>
                <a:cs typeface="Impact"/>
              </a:rPr>
              <a:t>FAKTOR SITUASIONAL YANG MEMENGARUHI EFEKTIVITAS KELOMPOK</a:t>
            </a:r>
            <a:endParaRPr lang="en-US" dirty="0">
              <a:latin typeface="Impact"/>
              <a:cs typeface="Impact"/>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2447163"/>
      </p:ext>
    </p:extLst>
  </p:cSld>
  <p:clrMapOvr>
    <a:masterClrMapping/>
  </p:clrMapOvr>
  <p:transition xmlns:p14="http://schemas.microsoft.com/office/powerpoint/2010/main" spd="slow">
    <p:cover dir="ru"/>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Impact"/>
                <a:cs typeface="Impact"/>
              </a:rPr>
              <a:t>UKURAN KELOMPOK</a:t>
            </a:r>
            <a:endParaRPr lang="en-US" dirty="0">
              <a:latin typeface="Impact"/>
              <a:cs typeface="Impact"/>
            </a:endParaRPr>
          </a:p>
        </p:txBody>
      </p:sp>
      <p:sp>
        <p:nvSpPr>
          <p:cNvPr id="3" name="Content Placeholder 2"/>
          <p:cNvSpPr>
            <a:spLocks noGrp="1"/>
          </p:cNvSpPr>
          <p:nvPr>
            <p:ph idx="1"/>
          </p:nvPr>
        </p:nvSpPr>
        <p:spPr/>
        <p:txBody>
          <a:bodyPr>
            <a:normAutofit fontScale="92500" lnSpcReduction="20000"/>
          </a:bodyPr>
          <a:lstStyle/>
          <a:p>
            <a:r>
              <a:rPr lang="en-US" dirty="0" smtClean="0"/>
              <a:t>Untuk </a:t>
            </a:r>
            <a:r>
              <a:rPr lang="en-US" dirty="0" err="1" smtClean="0"/>
              <a:t>mencapai</a:t>
            </a:r>
            <a:r>
              <a:rPr lang="en-US" dirty="0" smtClean="0"/>
              <a:t> </a:t>
            </a:r>
            <a:r>
              <a:rPr lang="en-US" dirty="0" err="1" smtClean="0"/>
              <a:t>komunikasi</a:t>
            </a:r>
            <a:r>
              <a:rPr lang="en-US" dirty="0" smtClean="0"/>
              <a:t> yang </a:t>
            </a:r>
            <a:r>
              <a:rPr lang="en-US" dirty="0" err="1" smtClean="0"/>
              <a:t>efektif</a:t>
            </a:r>
            <a:r>
              <a:rPr lang="en-US" dirty="0" smtClean="0"/>
              <a:t>, </a:t>
            </a:r>
            <a:r>
              <a:rPr lang="en-US" dirty="0" err="1" smtClean="0"/>
              <a:t>para</a:t>
            </a:r>
            <a:r>
              <a:rPr lang="en-US" dirty="0" smtClean="0"/>
              <a:t> </a:t>
            </a:r>
            <a:r>
              <a:rPr lang="en-US" dirty="0" err="1" smtClean="0"/>
              <a:t>ahli</a:t>
            </a:r>
            <a:r>
              <a:rPr lang="en-US" dirty="0" smtClean="0"/>
              <a:t> </a:t>
            </a:r>
            <a:r>
              <a:rPr lang="en-US" dirty="0" err="1" smtClean="0"/>
              <a:t>merumuskan</a:t>
            </a:r>
            <a:r>
              <a:rPr lang="en-US" dirty="0" smtClean="0"/>
              <a:t> </a:t>
            </a:r>
            <a:r>
              <a:rPr lang="en-US" dirty="0" err="1" smtClean="0"/>
              <a:t>bahwa</a:t>
            </a:r>
            <a:r>
              <a:rPr lang="en-US" dirty="0" smtClean="0"/>
              <a:t> </a:t>
            </a:r>
            <a:r>
              <a:rPr lang="en-US" dirty="0" err="1" smtClean="0"/>
              <a:t>jumlah</a:t>
            </a:r>
            <a:r>
              <a:rPr lang="en-US" dirty="0" smtClean="0"/>
              <a:t> </a:t>
            </a:r>
            <a:r>
              <a:rPr lang="en-US" dirty="0" err="1" smtClean="0"/>
              <a:t>maksimal</a:t>
            </a:r>
            <a:r>
              <a:rPr lang="en-US" dirty="0" smtClean="0"/>
              <a:t> </a:t>
            </a:r>
            <a:r>
              <a:rPr lang="en-US" dirty="0" err="1" smtClean="0"/>
              <a:t>anggota</a:t>
            </a:r>
            <a:r>
              <a:rPr lang="en-US" dirty="0" smtClean="0"/>
              <a:t> </a:t>
            </a:r>
            <a:r>
              <a:rPr lang="en-US" dirty="0" err="1" smtClean="0"/>
              <a:t>dalam</a:t>
            </a:r>
            <a:r>
              <a:rPr lang="en-US" dirty="0" smtClean="0"/>
              <a:t> </a:t>
            </a:r>
            <a:r>
              <a:rPr lang="en-US" dirty="0" err="1" smtClean="0"/>
              <a:t>satu</a:t>
            </a:r>
            <a:r>
              <a:rPr lang="en-US" dirty="0" smtClean="0"/>
              <a:t> kelompok </a:t>
            </a:r>
            <a:r>
              <a:rPr lang="en-US" dirty="0" err="1" smtClean="0"/>
              <a:t>adalah</a:t>
            </a:r>
            <a:r>
              <a:rPr lang="en-US" dirty="0" smtClean="0"/>
              <a:t> lima </a:t>
            </a:r>
            <a:r>
              <a:rPr lang="en-US" dirty="0" err="1" smtClean="0"/>
              <a:t>orang</a:t>
            </a:r>
            <a:r>
              <a:rPr lang="en-US" dirty="0" smtClean="0"/>
              <a:t>. </a:t>
            </a:r>
          </a:p>
          <a:p>
            <a:endParaRPr lang="en-US" dirty="0" smtClean="0"/>
          </a:p>
          <a:p>
            <a:r>
              <a:rPr lang="en-US" dirty="0"/>
              <a:t>K</a:t>
            </a:r>
            <a:r>
              <a:rPr lang="en-US" dirty="0" smtClean="0"/>
              <a:t>elompok </a:t>
            </a:r>
            <a:r>
              <a:rPr lang="en-US" dirty="0" err="1" smtClean="0"/>
              <a:t>kecil</a:t>
            </a:r>
            <a:r>
              <a:rPr lang="en-US" dirty="0" smtClean="0"/>
              <a:t> </a:t>
            </a:r>
            <a:r>
              <a:rPr lang="en-US" dirty="0" err="1" smtClean="0"/>
              <a:t>memiliki</a:t>
            </a:r>
            <a:r>
              <a:rPr lang="en-US" dirty="0" smtClean="0"/>
              <a:t> </a:t>
            </a:r>
            <a:r>
              <a:rPr lang="en-US" dirty="0" err="1" smtClean="0"/>
              <a:t>tingkat</a:t>
            </a:r>
            <a:r>
              <a:rPr lang="en-US" dirty="0" smtClean="0"/>
              <a:t> </a:t>
            </a:r>
            <a:r>
              <a:rPr lang="en-US" dirty="0" err="1" smtClean="0"/>
              <a:t>partisipasi</a:t>
            </a:r>
            <a:r>
              <a:rPr lang="en-US" dirty="0" smtClean="0"/>
              <a:t> yang </a:t>
            </a:r>
            <a:r>
              <a:rPr lang="en-US" dirty="0" err="1" smtClean="0"/>
              <a:t>sama</a:t>
            </a:r>
            <a:r>
              <a:rPr lang="en-US" dirty="0" smtClean="0"/>
              <a:t> </a:t>
            </a:r>
            <a:r>
              <a:rPr lang="en-US" dirty="0" err="1" smtClean="0"/>
              <a:t>dari</a:t>
            </a:r>
            <a:r>
              <a:rPr lang="en-US" dirty="0" smtClean="0"/>
              <a:t> </a:t>
            </a:r>
            <a:r>
              <a:rPr lang="en-US" dirty="0" err="1" smtClean="0"/>
              <a:t>tiap</a:t>
            </a:r>
            <a:r>
              <a:rPr lang="en-US" dirty="0" smtClean="0"/>
              <a:t> </a:t>
            </a:r>
            <a:r>
              <a:rPr lang="en-US" dirty="0" err="1" smtClean="0"/>
              <a:t>anggotanya</a:t>
            </a:r>
            <a:r>
              <a:rPr lang="en-US" dirty="0" smtClean="0"/>
              <a:t>. </a:t>
            </a:r>
          </a:p>
          <a:p>
            <a:endParaRPr lang="en-US" dirty="0" smtClean="0"/>
          </a:p>
          <a:p>
            <a:r>
              <a:rPr lang="en-US" dirty="0"/>
              <a:t>M</a:t>
            </a:r>
            <a:r>
              <a:rPr lang="en-US" dirty="0" smtClean="0"/>
              <a:t>akin </a:t>
            </a:r>
            <a:r>
              <a:rPr lang="en-US" dirty="0" err="1" smtClean="0"/>
              <a:t>besar</a:t>
            </a:r>
            <a:r>
              <a:rPr lang="en-US" dirty="0" smtClean="0"/>
              <a:t> </a:t>
            </a:r>
            <a:r>
              <a:rPr lang="en-US" dirty="0" err="1" smtClean="0"/>
              <a:t>ukuran</a:t>
            </a:r>
            <a:r>
              <a:rPr lang="en-US" dirty="0" smtClean="0"/>
              <a:t> kelompok, </a:t>
            </a:r>
            <a:r>
              <a:rPr lang="en-US" dirty="0" err="1" smtClean="0"/>
              <a:t>kepuasan</a:t>
            </a:r>
            <a:r>
              <a:rPr lang="en-US" dirty="0" smtClean="0"/>
              <a:t> </a:t>
            </a:r>
            <a:r>
              <a:rPr lang="en-US" dirty="0" err="1" smtClean="0"/>
              <a:t>anggotanya</a:t>
            </a:r>
            <a:r>
              <a:rPr lang="en-US" dirty="0" smtClean="0"/>
              <a:t> </a:t>
            </a:r>
            <a:r>
              <a:rPr lang="en-US" dirty="0" err="1" smtClean="0"/>
              <a:t>akan</a:t>
            </a:r>
            <a:r>
              <a:rPr lang="en-US" dirty="0" smtClean="0"/>
              <a:t> </a:t>
            </a:r>
            <a:r>
              <a:rPr lang="en-US" dirty="0" err="1" smtClean="0"/>
              <a:t>semakin</a:t>
            </a:r>
            <a:r>
              <a:rPr lang="en-US" dirty="0" smtClean="0"/>
              <a:t> </a:t>
            </a:r>
            <a:r>
              <a:rPr lang="en-US" dirty="0" err="1" smtClean="0"/>
              <a:t>berkurang</a:t>
            </a:r>
            <a:r>
              <a:rPr lang="en-US" dirty="0" smtClean="0"/>
              <a:t>, </a:t>
            </a:r>
            <a:r>
              <a:rPr lang="en-US" dirty="0" err="1" smtClean="0"/>
              <a:t>karena</a:t>
            </a:r>
            <a:r>
              <a:rPr lang="en-US" dirty="0" smtClean="0"/>
              <a:t> </a:t>
            </a:r>
            <a:r>
              <a:rPr lang="en-US" dirty="0" err="1" smtClean="0"/>
              <a:t>makin</a:t>
            </a:r>
            <a:r>
              <a:rPr lang="en-US" dirty="0" smtClean="0"/>
              <a:t> </a:t>
            </a:r>
            <a:r>
              <a:rPr lang="en-US" dirty="0" err="1" smtClean="0"/>
              <a:t>sedikit</a:t>
            </a:r>
            <a:r>
              <a:rPr lang="en-US" dirty="0" smtClean="0"/>
              <a:t> </a:t>
            </a:r>
            <a:r>
              <a:rPr lang="en-US" dirty="0" err="1" smtClean="0"/>
              <a:t>peluang</a:t>
            </a:r>
            <a:r>
              <a:rPr lang="en-US" dirty="0" smtClean="0"/>
              <a:t> </a:t>
            </a:r>
            <a:r>
              <a:rPr lang="en-US" dirty="0" err="1" smtClean="0"/>
              <a:t>untuk</a:t>
            </a:r>
            <a:r>
              <a:rPr lang="en-US" dirty="0" smtClean="0"/>
              <a:t> </a:t>
            </a:r>
            <a:r>
              <a:rPr lang="en-US" dirty="0" err="1" smtClean="0"/>
              <a:t>berinteraksi</a:t>
            </a:r>
            <a:r>
              <a:rPr lang="en-US" dirty="0" smtClean="0"/>
              <a:t> </a:t>
            </a:r>
            <a:r>
              <a:rPr lang="en-US" dirty="0" err="1" smtClean="0"/>
              <a:t>dengan</a:t>
            </a:r>
            <a:r>
              <a:rPr lang="en-US" dirty="0" smtClean="0"/>
              <a:t> </a:t>
            </a:r>
            <a:r>
              <a:rPr lang="en-US" dirty="0" err="1" smtClean="0"/>
              <a:t>anggota</a:t>
            </a:r>
            <a:r>
              <a:rPr lang="en-US" dirty="0" smtClean="0"/>
              <a:t> lain.</a:t>
            </a:r>
          </a:p>
          <a:p>
            <a:endParaRPr lang="en-US" dirty="0"/>
          </a:p>
        </p:txBody>
      </p:sp>
    </p:spTree>
    <p:extLst>
      <p:ext uri="{BB962C8B-B14F-4D97-AF65-F5344CB8AC3E}">
        <p14:creationId xmlns:p14="http://schemas.microsoft.com/office/powerpoint/2010/main" val="3035525631"/>
      </p:ext>
    </p:extLst>
  </p:cSld>
  <p:clrMapOvr>
    <a:masterClrMapping/>
  </p:clrMapOvr>
  <p:transition xmlns:p14="http://schemas.microsoft.com/office/powerpoint/2010/main" spd="slow">
    <p:cover dir="ru"/>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Impact"/>
                <a:cs typeface="Impact"/>
              </a:rPr>
              <a:t>JARINGAN KOMUNIKASI</a:t>
            </a:r>
            <a:endParaRPr lang="en-US" dirty="0">
              <a:latin typeface="Impact"/>
              <a:cs typeface="Impact"/>
            </a:endParaRPr>
          </a:p>
        </p:txBody>
      </p:sp>
      <p:sp>
        <p:nvSpPr>
          <p:cNvPr id="3" name="Content Placeholder 2"/>
          <p:cNvSpPr>
            <a:spLocks noGrp="1"/>
          </p:cNvSpPr>
          <p:nvPr>
            <p:ph idx="1"/>
          </p:nvPr>
        </p:nvSpPr>
        <p:spPr/>
        <p:txBody>
          <a:bodyPr>
            <a:normAutofit fontScale="55000" lnSpcReduction="20000"/>
          </a:bodyPr>
          <a:lstStyle/>
          <a:p>
            <a:r>
              <a:rPr lang="en-US" dirty="0" smtClean="0"/>
              <a:t>Roda</a:t>
            </a:r>
          </a:p>
          <a:p>
            <a:pPr lvl="1"/>
            <a:r>
              <a:rPr lang="en-US" dirty="0" smtClean="0"/>
              <a:t>Seseorang </a:t>
            </a:r>
            <a:r>
              <a:rPr lang="en-US" dirty="0" err="1" smtClean="0"/>
              <a:t>menjadi</a:t>
            </a:r>
            <a:r>
              <a:rPr lang="en-US" dirty="0" smtClean="0"/>
              <a:t> </a:t>
            </a:r>
            <a:r>
              <a:rPr lang="en-US" dirty="0" err="1" smtClean="0"/>
              <a:t>pemimpin</a:t>
            </a:r>
            <a:endParaRPr lang="en-US" dirty="0" smtClean="0"/>
          </a:p>
          <a:p>
            <a:pPr lvl="1"/>
            <a:r>
              <a:rPr lang="en-US" dirty="0" err="1" smtClean="0"/>
              <a:t>Memusat</a:t>
            </a:r>
            <a:endParaRPr lang="en-US" dirty="0" smtClean="0"/>
          </a:p>
          <a:p>
            <a:pPr lvl="1"/>
            <a:r>
              <a:rPr lang="en-US" dirty="0" err="1" smtClean="0"/>
              <a:t>Menghasilkan</a:t>
            </a:r>
            <a:r>
              <a:rPr lang="en-US" dirty="0" smtClean="0"/>
              <a:t> </a:t>
            </a:r>
            <a:r>
              <a:rPr lang="en-US" dirty="0" err="1" smtClean="0"/>
              <a:t>produk</a:t>
            </a:r>
            <a:r>
              <a:rPr lang="en-US" dirty="0" smtClean="0"/>
              <a:t> kelompok yang </a:t>
            </a:r>
            <a:r>
              <a:rPr lang="en-US" dirty="0" err="1" smtClean="0"/>
              <a:t>tercepat</a:t>
            </a:r>
            <a:r>
              <a:rPr lang="en-US" dirty="0" smtClean="0"/>
              <a:t> </a:t>
            </a:r>
            <a:r>
              <a:rPr lang="en-US" dirty="0" err="1" smtClean="0"/>
              <a:t>dan</a:t>
            </a:r>
            <a:r>
              <a:rPr lang="en-US" dirty="0" smtClean="0"/>
              <a:t> </a:t>
            </a:r>
            <a:r>
              <a:rPr lang="en-US" dirty="0" err="1" smtClean="0"/>
              <a:t>terorganisasi</a:t>
            </a:r>
            <a:endParaRPr lang="en-US" dirty="0" smtClean="0"/>
          </a:p>
          <a:p>
            <a:pPr lvl="1"/>
            <a:r>
              <a:rPr lang="en-US" dirty="0" err="1" smtClean="0"/>
              <a:t>Memecahkan</a:t>
            </a:r>
            <a:r>
              <a:rPr lang="en-US" dirty="0" smtClean="0"/>
              <a:t> </a:t>
            </a:r>
            <a:r>
              <a:rPr lang="en-US" dirty="0" err="1" smtClean="0"/>
              <a:t>persoalan</a:t>
            </a:r>
            <a:r>
              <a:rPr lang="en-US" dirty="0" smtClean="0"/>
              <a:t> </a:t>
            </a:r>
            <a:r>
              <a:rPr lang="en-US" dirty="0" err="1" smtClean="0"/>
              <a:t>mudah</a:t>
            </a:r>
            <a:endParaRPr lang="en-US" dirty="0" smtClean="0"/>
          </a:p>
          <a:p>
            <a:pPr lvl="1"/>
            <a:endParaRPr lang="en-US" dirty="0" smtClean="0"/>
          </a:p>
          <a:p>
            <a:r>
              <a:rPr lang="en-US" dirty="0" err="1" smtClean="0"/>
              <a:t>Lingkaran</a:t>
            </a:r>
            <a:endParaRPr lang="en-US" dirty="0" smtClean="0"/>
          </a:p>
          <a:p>
            <a:pPr lvl="1"/>
            <a:r>
              <a:rPr lang="en-US" dirty="0" smtClean="0"/>
              <a:t>Tidak </a:t>
            </a:r>
            <a:r>
              <a:rPr lang="en-US" dirty="0" err="1" smtClean="0"/>
              <a:t>ada</a:t>
            </a:r>
            <a:r>
              <a:rPr lang="en-US" dirty="0" smtClean="0"/>
              <a:t> </a:t>
            </a:r>
            <a:r>
              <a:rPr lang="en-US" dirty="0" err="1" smtClean="0"/>
              <a:t>pemimpin</a:t>
            </a:r>
            <a:r>
              <a:rPr lang="en-US" dirty="0" smtClean="0"/>
              <a:t>, </a:t>
            </a:r>
            <a:r>
              <a:rPr lang="en-US" dirty="0" err="1" smtClean="0"/>
              <a:t>setiap</a:t>
            </a:r>
            <a:r>
              <a:rPr lang="en-US" dirty="0" smtClean="0"/>
              <a:t> </a:t>
            </a:r>
            <a:r>
              <a:rPr lang="en-US" dirty="0" err="1" smtClean="0"/>
              <a:t>orang</a:t>
            </a:r>
            <a:r>
              <a:rPr lang="en-US" dirty="0" smtClean="0"/>
              <a:t> </a:t>
            </a:r>
            <a:r>
              <a:rPr lang="en-US" dirty="0" err="1" smtClean="0"/>
              <a:t>cenderung</a:t>
            </a:r>
            <a:r>
              <a:rPr lang="en-US" dirty="0" smtClean="0"/>
              <a:t> </a:t>
            </a:r>
            <a:r>
              <a:rPr lang="en-US" dirty="0" err="1" smtClean="0"/>
              <a:t>berkomunikasi</a:t>
            </a:r>
            <a:r>
              <a:rPr lang="en-US" dirty="0" smtClean="0"/>
              <a:t> </a:t>
            </a:r>
            <a:r>
              <a:rPr lang="en-US" dirty="0" err="1" smtClean="0"/>
              <a:t>dengan</a:t>
            </a:r>
            <a:r>
              <a:rPr lang="en-US" dirty="0" smtClean="0"/>
              <a:t> </a:t>
            </a:r>
            <a:r>
              <a:rPr lang="en-US" dirty="0" err="1" smtClean="0"/>
              <a:t>samping</a:t>
            </a:r>
            <a:r>
              <a:rPr lang="en-US" dirty="0" smtClean="0"/>
              <a:t> </a:t>
            </a:r>
            <a:r>
              <a:rPr lang="en-US" dirty="0" err="1" smtClean="0"/>
              <a:t>kanan</a:t>
            </a:r>
            <a:r>
              <a:rPr lang="en-US" dirty="0" smtClean="0"/>
              <a:t> </a:t>
            </a:r>
            <a:r>
              <a:rPr lang="en-US" dirty="0" err="1" smtClean="0"/>
              <a:t>dan</a:t>
            </a:r>
            <a:r>
              <a:rPr lang="en-US" dirty="0" smtClean="0"/>
              <a:t> </a:t>
            </a:r>
            <a:r>
              <a:rPr lang="en-US" dirty="0" err="1" smtClean="0"/>
              <a:t>kiri</a:t>
            </a:r>
            <a:endParaRPr lang="en-US" dirty="0" smtClean="0"/>
          </a:p>
          <a:p>
            <a:pPr lvl="1"/>
            <a:r>
              <a:rPr lang="en-US" dirty="0" smtClean="0"/>
              <a:t>Tidak </a:t>
            </a:r>
            <a:r>
              <a:rPr lang="en-US" dirty="0" err="1" smtClean="0"/>
              <a:t>memusat</a:t>
            </a:r>
            <a:endParaRPr lang="en-US" dirty="0" smtClean="0"/>
          </a:p>
          <a:p>
            <a:pPr lvl="1"/>
            <a:r>
              <a:rPr lang="en-US" dirty="0" smtClean="0"/>
              <a:t>Paling </a:t>
            </a:r>
            <a:r>
              <a:rPr lang="en-US" dirty="0" err="1" smtClean="0"/>
              <a:t>lambat</a:t>
            </a:r>
            <a:r>
              <a:rPr lang="en-US" dirty="0" smtClean="0"/>
              <a:t> </a:t>
            </a:r>
            <a:r>
              <a:rPr lang="en-US" dirty="0" err="1" smtClean="0"/>
              <a:t>dalam</a:t>
            </a:r>
            <a:r>
              <a:rPr lang="en-US" dirty="0" smtClean="0"/>
              <a:t> </a:t>
            </a:r>
            <a:r>
              <a:rPr lang="en-US" dirty="0" err="1" smtClean="0"/>
              <a:t>memecahkan</a:t>
            </a:r>
            <a:r>
              <a:rPr lang="en-US" dirty="0" smtClean="0"/>
              <a:t> </a:t>
            </a:r>
            <a:r>
              <a:rPr lang="en-US" dirty="0" err="1" smtClean="0"/>
              <a:t>soal</a:t>
            </a:r>
            <a:endParaRPr lang="en-US" dirty="0" smtClean="0"/>
          </a:p>
          <a:p>
            <a:pPr lvl="1"/>
            <a:r>
              <a:rPr lang="en-US" dirty="0" err="1" smtClean="0"/>
              <a:t>Masalah</a:t>
            </a:r>
            <a:r>
              <a:rPr lang="en-US" dirty="0" smtClean="0"/>
              <a:t> </a:t>
            </a:r>
            <a:r>
              <a:rPr lang="en-US" dirty="0" err="1" smtClean="0"/>
              <a:t>kompleks</a:t>
            </a:r>
            <a:r>
              <a:rPr lang="en-US" dirty="0" smtClean="0"/>
              <a:t> </a:t>
            </a:r>
            <a:r>
              <a:rPr lang="en-US" dirty="0" err="1" smtClean="0"/>
              <a:t>lebih</a:t>
            </a:r>
            <a:r>
              <a:rPr lang="en-US" dirty="0" smtClean="0"/>
              <a:t> </a:t>
            </a:r>
            <a:r>
              <a:rPr lang="en-US" dirty="0" err="1" smtClean="0"/>
              <a:t>cepat</a:t>
            </a:r>
            <a:r>
              <a:rPr lang="en-US" dirty="0" smtClean="0"/>
              <a:t> </a:t>
            </a:r>
            <a:r>
              <a:rPr lang="en-US" dirty="0" err="1" smtClean="0"/>
              <a:t>diselesaikan</a:t>
            </a:r>
            <a:r>
              <a:rPr lang="en-US" dirty="0" smtClean="0"/>
              <a:t> </a:t>
            </a:r>
            <a:r>
              <a:rPr lang="en-US" dirty="0" err="1" smtClean="0"/>
              <a:t>daripada</a:t>
            </a:r>
            <a:r>
              <a:rPr lang="en-US" dirty="0" smtClean="0"/>
              <a:t> kelompok </a:t>
            </a:r>
            <a:r>
              <a:rPr lang="en-US" dirty="0" err="1" smtClean="0"/>
              <a:t>roda</a:t>
            </a:r>
            <a:endParaRPr lang="en-US" dirty="0" smtClean="0"/>
          </a:p>
          <a:p>
            <a:pPr lvl="1"/>
            <a:endParaRPr lang="en-US" dirty="0" smtClean="0"/>
          </a:p>
          <a:p>
            <a:r>
              <a:rPr lang="en-US" dirty="0" err="1" smtClean="0"/>
              <a:t>Bintang</a:t>
            </a:r>
            <a:endParaRPr lang="en-US" dirty="0" smtClean="0"/>
          </a:p>
          <a:p>
            <a:pPr lvl="1"/>
            <a:r>
              <a:rPr lang="en-US" dirty="0" err="1" smtClean="0"/>
              <a:t>Saluran</a:t>
            </a:r>
            <a:r>
              <a:rPr lang="en-US" dirty="0" smtClean="0"/>
              <a:t> </a:t>
            </a:r>
            <a:r>
              <a:rPr lang="en-US" dirty="0" err="1" smtClean="0"/>
              <a:t>komunikasi</a:t>
            </a:r>
            <a:r>
              <a:rPr lang="en-US" dirty="0" smtClean="0"/>
              <a:t> </a:t>
            </a:r>
            <a:r>
              <a:rPr lang="en-US" dirty="0" err="1" smtClean="0"/>
              <a:t>terbuka</a:t>
            </a:r>
            <a:r>
              <a:rPr lang="en-US" dirty="0" smtClean="0"/>
              <a:t>, </a:t>
            </a:r>
            <a:r>
              <a:rPr lang="en-US" dirty="0" err="1" smtClean="0"/>
              <a:t>semua</a:t>
            </a:r>
            <a:r>
              <a:rPr lang="en-US" dirty="0" smtClean="0"/>
              <a:t> </a:t>
            </a:r>
            <a:r>
              <a:rPr lang="en-US" dirty="0" err="1" smtClean="0"/>
              <a:t>anggota</a:t>
            </a:r>
            <a:r>
              <a:rPr lang="en-US" dirty="0" smtClean="0"/>
              <a:t> </a:t>
            </a:r>
            <a:r>
              <a:rPr lang="en-US" dirty="0" err="1" smtClean="0"/>
              <a:t>dapat</a:t>
            </a:r>
            <a:r>
              <a:rPr lang="en-US" dirty="0" smtClean="0"/>
              <a:t> </a:t>
            </a:r>
            <a:r>
              <a:rPr lang="en-US" dirty="0" err="1" smtClean="0"/>
              <a:t>berkomunikasi</a:t>
            </a:r>
            <a:r>
              <a:rPr lang="en-US" dirty="0" smtClean="0"/>
              <a:t> </a:t>
            </a:r>
            <a:r>
              <a:rPr lang="en-US" dirty="0" err="1" smtClean="0"/>
              <a:t>dengan</a:t>
            </a:r>
            <a:r>
              <a:rPr lang="en-US" dirty="0" smtClean="0"/>
              <a:t> </a:t>
            </a:r>
            <a:r>
              <a:rPr lang="en-US" dirty="0" err="1" smtClean="0"/>
              <a:t>anggota</a:t>
            </a:r>
            <a:r>
              <a:rPr lang="en-US" dirty="0" smtClean="0"/>
              <a:t> lain.</a:t>
            </a:r>
          </a:p>
          <a:p>
            <a:pPr lvl="1"/>
            <a:r>
              <a:rPr lang="en-US" dirty="0"/>
              <a:t>P</a:t>
            </a:r>
            <a:r>
              <a:rPr lang="en-US" dirty="0" smtClean="0"/>
              <a:t>aling </a:t>
            </a:r>
            <a:r>
              <a:rPr lang="en-US" dirty="0" err="1" smtClean="0"/>
              <a:t>efektif</a:t>
            </a:r>
            <a:r>
              <a:rPr lang="en-US" dirty="0" smtClean="0"/>
              <a:t> </a:t>
            </a:r>
            <a:r>
              <a:rPr lang="en-US" dirty="0" err="1" smtClean="0"/>
              <a:t>karena</a:t>
            </a:r>
            <a:r>
              <a:rPr lang="en-US" dirty="0" smtClean="0"/>
              <a:t> </a:t>
            </a:r>
            <a:r>
              <a:rPr lang="en-US" dirty="0" err="1" smtClean="0"/>
              <a:t>tidak</a:t>
            </a:r>
            <a:r>
              <a:rPr lang="en-US" dirty="0" smtClean="0"/>
              <a:t> </a:t>
            </a:r>
            <a:r>
              <a:rPr lang="en-US" dirty="0" err="1" smtClean="0"/>
              <a:t>terpusat</a:t>
            </a:r>
            <a:r>
              <a:rPr lang="en-US" dirty="0" smtClean="0"/>
              <a:t> </a:t>
            </a:r>
            <a:r>
              <a:rPr lang="en-US" dirty="0" err="1" smtClean="0"/>
              <a:t>pada</a:t>
            </a:r>
            <a:r>
              <a:rPr lang="en-US" dirty="0" smtClean="0"/>
              <a:t> </a:t>
            </a:r>
            <a:r>
              <a:rPr lang="en-US" dirty="0" err="1" smtClean="0"/>
              <a:t>satu</a:t>
            </a:r>
            <a:r>
              <a:rPr lang="en-US" dirty="0" smtClean="0"/>
              <a:t> </a:t>
            </a:r>
            <a:r>
              <a:rPr lang="en-US" dirty="0" err="1" smtClean="0"/>
              <a:t>orang</a:t>
            </a:r>
            <a:r>
              <a:rPr lang="en-US" dirty="0" smtClean="0"/>
              <a:t> </a:t>
            </a:r>
            <a:r>
              <a:rPr lang="en-US" dirty="0" err="1" smtClean="0"/>
              <a:t>pemimpin</a:t>
            </a:r>
            <a:r>
              <a:rPr lang="en-US" dirty="0" smtClean="0"/>
              <a:t>. </a:t>
            </a:r>
          </a:p>
          <a:p>
            <a:pPr lvl="1"/>
            <a:r>
              <a:rPr lang="en-US" dirty="0" err="1" smtClean="0"/>
              <a:t>Mkepuasan</a:t>
            </a:r>
            <a:r>
              <a:rPr lang="en-US" dirty="0" smtClean="0"/>
              <a:t> </a:t>
            </a:r>
            <a:r>
              <a:rPr lang="en-US" dirty="0" err="1" smtClean="0"/>
              <a:t>kepada</a:t>
            </a:r>
            <a:r>
              <a:rPr lang="en-US" dirty="0" smtClean="0"/>
              <a:t> </a:t>
            </a:r>
            <a:r>
              <a:rPr lang="en-US" dirty="0" err="1" smtClean="0"/>
              <a:t>para</a:t>
            </a:r>
            <a:r>
              <a:rPr lang="en-US" dirty="0" smtClean="0"/>
              <a:t> </a:t>
            </a:r>
            <a:r>
              <a:rPr lang="en-US" dirty="0" err="1" smtClean="0"/>
              <a:t>anggotanya</a:t>
            </a:r>
            <a:endParaRPr lang="en-US" dirty="0" smtClean="0"/>
          </a:p>
          <a:p>
            <a:pPr lvl="1"/>
            <a:r>
              <a:rPr lang="en-US" dirty="0" err="1"/>
              <a:t>C</a:t>
            </a:r>
            <a:r>
              <a:rPr lang="en-US" dirty="0" err="1" smtClean="0"/>
              <a:t>epat</a:t>
            </a:r>
            <a:r>
              <a:rPr lang="en-US" dirty="0" smtClean="0"/>
              <a:t> </a:t>
            </a:r>
            <a:r>
              <a:rPr lang="en-US" dirty="0" err="1" smtClean="0"/>
              <a:t>dalam</a:t>
            </a:r>
            <a:r>
              <a:rPr lang="en-US" dirty="0" smtClean="0"/>
              <a:t> </a:t>
            </a:r>
            <a:r>
              <a:rPr lang="en-US" dirty="0" err="1" smtClean="0"/>
              <a:t>menyelesaikan</a:t>
            </a:r>
            <a:r>
              <a:rPr lang="en-US" dirty="0" smtClean="0"/>
              <a:t> </a:t>
            </a:r>
            <a:r>
              <a:rPr lang="en-US" dirty="0" err="1" smtClean="0"/>
              <a:t>berbagai</a:t>
            </a:r>
            <a:r>
              <a:rPr lang="en-US" dirty="0" smtClean="0"/>
              <a:t> </a:t>
            </a:r>
            <a:r>
              <a:rPr lang="en-US" dirty="0" err="1" smtClean="0"/>
              <a:t>tugas</a:t>
            </a:r>
            <a:r>
              <a:rPr lang="en-US" dirty="0" smtClean="0"/>
              <a:t> yang </a:t>
            </a:r>
            <a:r>
              <a:rPr lang="en-US" dirty="0" err="1" smtClean="0"/>
              <a:t>sulit</a:t>
            </a:r>
            <a:endParaRPr lang="en-US" dirty="0" smtClean="0"/>
          </a:p>
        </p:txBody>
      </p:sp>
    </p:spTree>
    <p:extLst>
      <p:ext uri="{BB962C8B-B14F-4D97-AF65-F5344CB8AC3E}">
        <p14:creationId xmlns:p14="http://schemas.microsoft.com/office/powerpoint/2010/main" val="2272620849"/>
      </p:ext>
    </p:extLst>
  </p:cSld>
  <p:clrMapOvr>
    <a:masterClrMapping/>
  </p:clrMapOvr>
  <p:transition xmlns:p14="http://schemas.microsoft.com/office/powerpoint/2010/main" spd="slow">
    <p:cover dir="ru"/>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Impact"/>
                <a:cs typeface="Impact"/>
              </a:rPr>
              <a:t>KOHESI KELOMPOK</a:t>
            </a:r>
            <a:endParaRPr lang="en-US" dirty="0">
              <a:latin typeface="Impact"/>
              <a:cs typeface="Impact"/>
            </a:endParaRPr>
          </a:p>
        </p:txBody>
      </p:sp>
      <p:sp>
        <p:nvSpPr>
          <p:cNvPr id="3" name="Content Placeholder 2"/>
          <p:cNvSpPr>
            <a:spLocks noGrp="1"/>
          </p:cNvSpPr>
          <p:nvPr>
            <p:ph idx="1"/>
          </p:nvPr>
        </p:nvSpPr>
        <p:spPr/>
        <p:txBody>
          <a:bodyPr>
            <a:normAutofit fontScale="77500" lnSpcReduction="20000"/>
          </a:bodyPr>
          <a:lstStyle/>
          <a:p>
            <a:r>
              <a:rPr lang="en-US" dirty="0" smtClean="0"/>
              <a:t>Yang </a:t>
            </a:r>
            <a:r>
              <a:rPr lang="en-US" dirty="0" err="1" smtClean="0"/>
              <a:t>dimaksud</a:t>
            </a:r>
            <a:r>
              <a:rPr lang="en-US" dirty="0" smtClean="0"/>
              <a:t> </a:t>
            </a:r>
            <a:r>
              <a:rPr lang="en-US" dirty="0" err="1" smtClean="0"/>
              <a:t>Kohesi</a:t>
            </a:r>
            <a:r>
              <a:rPr lang="en-US" dirty="0" smtClean="0"/>
              <a:t> </a:t>
            </a:r>
            <a:r>
              <a:rPr lang="en-US" dirty="0" err="1" smtClean="0"/>
              <a:t>kelompok</a:t>
            </a:r>
            <a:r>
              <a:rPr lang="en-US" dirty="0" smtClean="0"/>
              <a:t> </a:t>
            </a:r>
            <a:r>
              <a:rPr lang="en-US" dirty="0" err="1" smtClean="0"/>
              <a:t>adalah</a:t>
            </a:r>
            <a:r>
              <a:rPr lang="en-US" dirty="0" smtClean="0"/>
              <a:t> </a:t>
            </a:r>
            <a:r>
              <a:rPr lang="en-US" dirty="0" err="1" smtClean="0"/>
              <a:t>kekuatan</a:t>
            </a:r>
            <a:r>
              <a:rPr lang="en-US" dirty="0" smtClean="0"/>
              <a:t> yang </a:t>
            </a:r>
            <a:r>
              <a:rPr lang="en-US" dirty="0" err="1" smtClean="0"/>
              <a:t>mendorong</a:t>
            </a:r>
            <a:r>
              <a:rPr lang="en-US" dirty="0" smtClean="0"/>
              <a:t> </a:t>
            </a:r>
            <a:r>
              <a:rPr lang="en-US" dirty="0" err="1" smtClean="0"/>
              <a:t>anggota</a:t>
            </a:r>
            <a:r>
              <a:rPr lang="en-US" dirty="0" smtClean="0"/>
              <a:t> </a:t>
            </a:r>
            <a:r>
              <a:rPr lang="en-US" dirty="0" err="1" smtClean="0"/>
              <a:t>kelompok</a:t>
            </a:r>
            <a:r>
              <a:rPr lang="en-US" dirty="0" smtClean="0"/>
              <a:t> </a:t>
            </a:r>
            <a:r>
              <a:rPr lang="en-US" dirty="0" err="1" smtClean="0"/>
              <a:t>untuk</a:t>
            </a:r>
            <a:r>
              <a:rPr lang="en-US" dirty="0" smtClean="0"/>
              <a:t> </a:t>
            </a:r>
            <a:r>
              <a:rPr lang="en-US" dirty="0" err="1" smtClean="0"/>
              <a:t>tetap</a:t>
            </a:r>
            <a:r>
              <a:rPr lang="en-US" dirty="0" smtClean="0"/>
              <a:t> </a:t>
            </a:r>
            <a:r>
              <a:rPr lang="en-US" dirty="0" err="1" smtClean="0"/>
              <a:t>bersama</a:t>
            </a:r>
            <a:r>
              <a:rPr lang="en-US" dirty="0" smtClean="0"/>
              <a:t> </a:t>
            </a:r>
            <a:r>
              <a:rPr lang="en-US" dirty="0" err="1" smtClean="0"/>
              <a:t>kelompoknya</a:t>
            </a:r>
            <a:r>
              <a:rPr lang="en-US" dirty="0" smtClean="0"/>
              <a:t> </a:t>
            </a:r>
          </a:p>
          <a:p>
            <a:r>
              <a:rPr lang="en-US" dirty="0" err="1" smtClean="0"/>
              <a:t>Kohesi</a:t>
            </a:r>
            <a:r>
              <a:rPr lang="en-US" dirty="0" smtClean="0"/>
              <a:t> </a:t>
            </a:r>
            <a:r>
              <a:rPr lang="en-US" dirty="0" err="1" smtClean="0"/>
              <a:t>diukur</a:t>
            </a:r>
            <a:r>
              <a:rPr lang="en-US" dirty="0" smtClean="0"/>
              <a:t> </a:t>
            </a:r>
            <a:r>
              <a:rPr lang="en-US" dirty="0" err="1" smtClean="0"/>
              <a:t>dari</a:t>
            </a:r>
            <a:r>
              <a:rPr lang="en-US" dirty="0" smtClean="0"/>
              <a:t>: </a:t>
            </a:r>
            <a:r>
              <a:rPr lang="en-US" dirty="0" err="1" smtClean="0"/>
              <a:t>Ketertarikan</a:t>
            </a:r>
            <a:r>
              <a:rPr lang="en-US" dirty="0" smtClean="0"/>
              <a:t> interpersonal </a:t>
            </a:r>
            <a:r>
              <a:rPr lang="en-US" dirty="0" err="1" smtClean="0"/>
              <a:t>antaranggota</a:t>
            </a:r>
            <a:r>
              <a:rPr lang="en-US" dirty="0" smtClean="0"/>
              <a:t> </a:t>
            </a:r>
            <a:r>
              <a:rPr lang="en-US" dirty="0" err="1" smtClean="0"/>
              <a:t>kelompok</a:t>
            </a:r>
            <a:r>
              <a:rPr lang="en-US" dirty="0" smtClean="0"/>
              <a:t>, </a:t>
            </a:r>
            <a:r>
              <a:rPr lang="en-US" dirty="0" err="1" smtClean="0"/>
              <a:t>ketertarikan</a:t>
            </a:r>
            <a:r>
              <a:rPr lang="en-US" dirty="0" smtClean="0"/>
              <a:t> </a:t>
            </a:r>
            <a:r>
              <a:rPr lang="en-US" dirty="0" err="1" smtClean="0"/>
              <a:t>anggota</a:t>
            </a:r>
            <a:r>
              <a:rPr lang="en-US" dirty="0" smtClean="0"/>
              <a:t> </a:t>
            </a:r>
            <a:r>
              <a:rPr lang="en-US" dirty="0" err="1" smtClean="0"/>
              <a:t>pada</a:t>
            </a:r>
            <a:r>
              <a:rPr lang="en-US" dirty="0" smtClean="0"/>
              <a:t> </a:t>
            </a:r>
            <a:r>
              <a:rPr lang="en-US" dirty="0" err="1" smtClean="0"/>
              <a:t>kegiatan</a:t>
            </a:r>
            <a:r>
              <a:rPr lang="en-US" dirty="0" smtClean="0"/>
              <a:t> </a:t>
            </a:r>
            <a:r>
              <a:rPr lang="en-US" dirty="0" err="1" smtClean="0"/>
              <a:t>dan</a:t>
            </a:r>
            <a:r>
              <a:rPr lang="en-US" dirty="0" smtClean="0"/>
              <a:t> </a:t>
            </a:r>
            <a:r>
              <a:rPr lang="en-US" dirty="0" err="1" smtClean="0"/>
              <a:t>fungsi</a:t>
            </a:r>
            <a:r>
              <a:rPr lang="en-US" dirty="0" smtClean="0"/>
              <a:t> </a:t>
            </a:r>
            <a:r>
              <a:rPr lang="en-US" dirty="0" err="1" smtClean="0"/>
              <a:t>kelompok</a:t>
            </a:r>
            <a:r>
              <a:rPr lang="en-US" dirty="0" smtClean="0"/>
              <a:t> </a:t>
            </a:r>
            <a:r>
              <a:rPr lang="en-US" dirty="0" err="1" smtClean="0"/>
              <a:t>dan</a:t>
            </a:r>
            <a:r>
              <a:rPr lang="en-US" dirty="0" smtClean="0"/>
              <a:t> </a:t>
            </a:r>
            <a:r>
              <a:rPr lang="en-US" dirty="0" err="1" smtClean="0"/>
              <a:t>sejauh</a:t>
            </a:r>
            <a:r>
              <a:rPr lang="en-US" dirty="0" smtClean="0"/>
              <a:t> </a:t>
            </a:r>
            <a:r>
              <a:rPr lang="en-US" dirty="0" err="1" smtClean="0"/>
              <a:t>mana</a:t>
            </a:r>
            <a:r>
              <a:rPr lang="en-US" dirty="0" smtClean="0"/>
              <a:t> </a:t>
            </a:r>
            <a:r>
              <a:rPr lang="en-US" dirty="0" err="1" smtClean="0"/>
              <a:t>anggota</a:t>
            </a:r>
            <a:r>
              <a:rPr lang="en-US" dirty="0" smtClean="0"/>
              <a:t> </a:t>
            </a:r>
            <a:r>
              <a:rPr lang="en-US" dirty="0" err="1" smtClean="0"/>
              <a:t>kelompok</a:t>
            </a:r>
            <a:r>
              <a:rPr lang="en-US" dirty="0" smtClean="0"/>
              <a:t> </a:t>
            </a:r>
            <a:r>
              <a:rPr lang="en-US" dirty="0" err="1" smtClean="0"/>
              <a:t>memandang</a:t>
            </a:r>
            <a:r>
              <a:rPr lang="en-US" dirty="0" smtClean="0"/>
              <a:t> </a:t>
            </a:r>
            <a:r>
              <a:rPr lang="en-US" dirty="0" err="1" smtClean="0"/>
              <a:t>kelompok</a:t>
            </a:r>
            <a:r>
              <a:rPr lang="en-US" dirty="0" smtClean="0"/>
              <a:t> </a:t>
            </a:r>
            <a:r>
              <a:rPr lang="en-US" dirty="0" err="1" smtClean="0"/>
              <a:t>bisa</a:t>
            </a:r>
            <a:r>
              <a:rPr lang="en-US" dirty="0" smtClean="0"/>
              <a:t> </a:t>
            </a:r>
            <a:r>
              <a:rPr lang="en-US" dirty="0" err="1" smtClean="0"/>
              <a:t>memuaskan</a:t>
            </a:r>
            <a:r>
              <a:rPr lang="en-US" dirty="0" smtClean="0"/>
              <a:t> </a:t>
            </a:r>
            <a:r>
              <a:rPr lang="en-US" dirty="0" err="1" smtClean="0"/>
              <a:t>kebutuhan</a:t>
            </a:r>
            <a:r>
              <a:rPr lang="en-US" dirty="0" smtClean="0"/>
              <a:t> </a:t>
            </a:r>
            <a:r>
              <a:rPr lang="en-US" dirty="0" err="1" smtClean="0"/>
              <a:t>personalnya</a:t>
            </a:r>
            <a:r>
              <a:rPr lang="en-US" dirty="0" smtClean="0"/>
              <a:t>. </a:t>
            </a:r>
          </a:p>
          <a:p>
            <a:r>
              <a:rPr lang="en-US" dirty="0" err="1" smtClean="0"/>
              <a:t>Pada</a:t>
            </a:r>
            <a:r>
              <a:rPr lang="en-US" dirty="0" smtClean="0"/>
              <a:t> </a:t>
            </a:r>
            <a:r>
              <a:rPr lang="en-US" dirty="0" err="1" smtClean="0"/>
              <a:t>kelompok</a:t>
            </a:r>
            <a:r>
              <a:rPr lang="en-US" dirty="0" smtClean="0"/>
              <a:t> yang </a:t>
            </a:r>
            <a:r>
              <a:rPr lang="en-US" dirty="0" err="1" smtClean="0"/>
              <a:t>kohesif</a:t>
            </a:r>
            <a:r>
              <a:rPr lang="en-US" dirty="0" smtClean="0"/>
              <a:t>, </a:t>
            </a:r>
            <a:r>
              <a:rPr lang="en-US" dirty="0" err="1" smtClean="0"/>
              <a:t>para</a:t>
            </a:r>
            <a:r>
              <a:rPr lang="en-US" dirty="0" smtClean="0"/>
              <a:t> </a:t>
            </a:r>
            <a:r>
              <a:rPr lang="en-US" dirty="0" err="1" smtClean="0"/>
              <a:t>anggota</a:t>
            </a:r>
            <a:r>
              <a:rPr lang="en-US" dirty="0" smtClean="0"/>
              <a:t> </a:t>
            </a:r>
            <a:r>
              <a:rPr lang="en-US" dirty="0" err="1" smtClean="0"/>
              <a:t>kelompok</a:t>
            </a:r>
            <a:r>
              <a:rPr lang="en-US" dirty="0" smtClean="0"/>
              <a:t> </a:t>
            </a:r>
            <a:r>
              <a:rPr lang="en-US" dirty="0" err="1" smtClean="0"/>
              <a:t>memiliki</a:t>
            </a:r>
            <a:r>
              <a:rPr lang="en-US" dirty="0" smtClean="0"/>
              <a:t> </a:t>
            </a:r>
            <a:r>
              <a:rPr lang="en-US" dirty="0" err="1" smtClean="0"/>
              <a:t>keterikatan</a:t>
            </a:r>
            <a:r>
              <a:rPr lang="en-US" dirty="0" smtClean="0"/>
              <a:t> yang </a:t>
            </a:r>
            <a:r>
              <a:rPr lang="en-US" dirty="0" err="1" smtClean="0"/>
              <a:t>kuat</a:t>
            </a:r>
            <a:r>
              <a:rPr lang="en-US" dirty="0" smtClean="0"/>
              <a:t> </a:t>
            </a:r>
            <a:r>
              <a:rPr lang="en-US" dirty="0" err="1" smtClean="0"/>
              <a:t>dengan</a:t>
            </a:r>
            <a:r>
              <a:rPr lang="en-US" dirty="0" smtClean="0"/>
              <a:t> </a:t>
            </a:r>
            <a:r>
              <a:rPr lang="en-US" dirty="0" err="1" smtClean="0"/>
              <a:t>kelompoknya</a:t>
            </a:r>
            <a:r>
              <a:rPr lang="en-US" dirty="0" smtClean="0"/>
              <a:t>. </a:t>
            </a:r>
            <a:r>
              <a:rPr lang="en-US" dirty="0" err="1" smtClean="0"/>
              <a:t>Sehingga</a:t>
            </a:r>
            <a:r>
              <a:rPr lang="en-US" dirty="0"/>
              <a:t> </a:t>
            </a:r>
            <a:r>
              <a:rPr lang="en-US" dirty="0" err="1" smtClean="0"/>
              <a:t>anggota</a:t>
            </a:r>
            <a:r>
              <a:rPr lang="en-US" dirty="0" smtClean="0"/>
              <a:t> </a:t>
            </a:r>
            <a:r>
              <a:rPr lang="en-US" dirty="0" err="1" smtClean="0"/>
              <a:t>kelompok</a:t>
            </a:r>
            <a:r>
              <a:rPr lang="en-US" dirty="0" smtClean="0"/>
              <a:t> </a:t>
            </a:r>
            <a:r>
              <a:rPr lang="en-US" dirty="0" err="1" smtClean="0"/>
              <a:t>makin</a:t>
            </a:r>
            <a:r>
              <a:rPr lang="en-US" dirty="0" smtClean="0"/>
              <a:t> </a:t>
            </a:r>
            <a:r>
              <a:rPr lang="en-US" dirty="0" err="1" smtClean="0"/>
              <a:t>mudah</a:t>
            </a:r>
            <a:r>
              <a:rPr lang="en-US" dirty="0" smtClean="0"/>
              <a:t> </a:t>
            </a:r>
            <a:r>
              <a:rPr lang="en-US" dirty="0" err="1" smtClean="0"/>
              <a:t>dipengaruhi</a:t>
            </a:r>
            <a:r>
              <a:rPr lang="en-US" dirty="0" smtClean="0"/>
              <a:t>, </a:t>
            </a:r>
            <a:r>
              <a:rPr lang="en-US" dirty="0" err="1" smtClean="0"/>
              <a:t>makin</a:t>
            </a:r>
            <a:r>
              <a:rPr lang="en-US" dirty="0" smtClean="0"/>
              <a:t> </a:t>
            </a:r>
            <a:r>
              <a:rPr lang="en-US" dirty="0" err="1" smtClean="0"/>
              <a:t>mudah</a:t>
            </a:r>
            <a:r>
              <a:rPr lang="en-US" dirty="0"/>
              <a:t> </a:t>
            </a:r>
            <a:r>
              <a:rPr lang="en-US" dirty="0" err="1" smtClean="0"/>
              <a:t>patuh</a:t>
            </a:r>
            <a:r>
              <a:rPr lang="en-US" dirty="0" smtClean="0"/>
              <a:t> </a:t>
            </a:r>
            <a:r>
              <a:rPr lang="en-US" dirty="0" err="1" smtClean="0"/>
              <a:t>pada</a:t>
            </a:r>
            <a:r>
              <a:rPr lang="en-US" dirty="0" smtClean="0"/>
              <a:t> </a:t>
            </a:r>
            <a:r>
              <a:rPr lang="en-US" dirty="0" err="1" smtClean="0"/>
              <a:t>norma-norma</a:t>
            </a:r>
            <a:r>
              <a:rPr lang="en-US" dirty="0" smtClean="0"/>
              <a:t> </a:t>
            </a:r>
            <a:r>
              <a:rPr lang="en-US" dirty="0" err="1" smtClean="0"/>
              <a:t>kelompok</a:t>
            </a:r>
            <a:r>
              <a:rPr lang="en-US" dirty="0" smtClean="0"/>
              <a:t> </a:t>
            </a:r>
            <a:r>
              <a:rPr lang="en-US" dirty="0" err="1" smtClean="0"/>
              <a:t>dan</a:t>
            </a:r>
            <a:r>
              <a:rPr lang="en-US" dirty="0" smtClean="0"/>
              <a:t> </a:t>
            </a:r>
            <a:r>
              <a:rPr lang="en-US" dirty="0" err="1" smtClean="0"/>
              <a:t>makin</a:t>
            </a:r>
            <a:r>
              <a:rPr lang="en-US" dirty="0" smtClean="0"/>
              <a:t> </a:t>
            </a:r>
            <a:r>
              <a:rPr lang="en-US" dirty="0" err="1" smtClean="0"/>
              <a:t>tidak</a:t>
            </a:r>
            <a:r>
              <a:rPr lang="en-US" dirty="0" smtClean="0"/>
              <a:t> </a:t>
            </a:r>
            <a:r>
              <a:rPr lang="en-US" dirty="0" err="1" smtClean="0"/>
              <a:t>toleran</a:t>
            </a:r>
            <a:r>
              <a:rPr lang="en-US" dirty="0" smtClean="0"/>
              <a:t> </a:t>
            </a:r>
            <a:r>
              <a:rPr lang="en-US" dirty="0" err="1" smtClean="0"/>
              <a:t>dengan</a:t>
            </a:r>
            <a:r>
              <a:rPr lang="en-US" dirty="0" smtClean="0"/>
              <a:t> </a:t>
            </a:r>
            <a:r>
              <a:rPr lang="en-US" dirty="0" err="1" smtClean="0"/>
              <a:t>perbedaan</a:t>
            </a:r>
            <a:r>
              <a:rPr lang="en-US" dirty="0" smtClean="0"/>
              <a:t>. </a:t>
            </a:r>
          </a:p>
          <a:p>
            <a:endParaRPr lang="en-US" dirty="0" smtClean="0"/>
          </a:p>
          <a:p>
            <a:pPr marL="457200" indent="-457200">
              <a:buAutoNum type="arabicPeriod"/>
            </a:pPr>
            <a:endParaRPr lang="en-US" dirty="0" smtClean="0"/>
          </a:p>
          <a:p>
            <a:pPr>
              <a:buNone/>
            </a:pPr>
            <a:endParaRPr lang="en-US" dirty="0" smtClean="0"/>
          </a:p>
          <a:p>
            <a:pPr>
              <a:buNone/>
            </a:pPr>
            <a:endParaRPr lang="en-US" dirty="0"/>
          </a:p>
          <a:p>
            <a:pPr>
              <a:buNone/>
            </a:pPr>
            <a:endParaRPr lang="en-US" dirty="0" smtClean="0"/>
          </a:p>
        </p:txBody>
      </p:sp>
    </p:spTree>
    <p:extLst>
      <p:ext uri="{BB962C8B-B14F-4D97-AF65-F5344CB8AC3E}">
        <p14:creationId xmlns:p14="http://schemas.microsoft.com/office/powerpoint/2010/main" val="2860236762"/>
      </p:ext>
    </p:extLst>
  </p:cSld>
  <p:clrMapOvr>
    <a:masterClrMapping/>
  </p:clrMapOvr>
  <p:transition xmlns:p14="http://schemas.microsoft.com/office/powerpoint/2010/main" spd="slow">
    <p:cover dir="ru"/>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l"/>
            <a:r>
              <a:rPr lang="en-US" dirty="0" smtClean="0">
                <a:latin typeface="Impact"/>
                <a:cs typeface="Impact"/>
              </a:rPr>
              <a:t>KEPEMIMPINAN</a:t>
            </a:r>
            <a:endParaRPr lang="en-US" dirty="0">
              <a:latin typeface="Impact"/>
              <a:cs typeface="Impact"/>
            </a:endParaRPr>
          </a:p>
        </p:txBody>
      </p:sp>
      <p:sp>
        <p:nvSpPr>
          <p:cNvPr id="3" name="Content Placeholder 2"/>
          <p:cNvSpPr>
            <a:spLocks noGrp="1"/>
          </p:cNvSpPr>
          <p:nvPr>
            <p:ph idx="1"/>
          </p:nvPr>
        </p:nvSpPr>
        <p:spPr>
          <a:xfrm>
            <a:off x="457200" y="944864"/>
            <a:ext cx="8229600" cy="5467806"/>
          </a:xfrm>
        </p:spPr>
        <p:txBody>
          <a:bodyPr>
            <a:noAutofit/>
          </a:bodyPr>
          <a:lstStyle/>
          <a:p>
            <a:r>
              <a:rPr lang="en-US" sz="2000" dirty="0" err="1" smtClean="0"/>
              <a:t>Kepemimpinan</a:t>
            </a:r>
            <a:r>
              <a:rPr lang="en-US" sz="2000" dirty="0" smtClean="0"/>
              <a:t> </a:t>
            </a:r>
            <a:r>
              <a:rPr lang="en-US" sz="2000" dirty="0" err="1" smtClean="0"/>
              <a:t>adalah</a:t>
            </a:r>
            <a:r>
              <a:rPr lang="en-US" sz="2000" dirty="0" smtClean="0"/>
              <a:t> </a:t>
            </a:r>
            <a:r>
              <a:rPr lang="en-US" sz="2000" dirty="0" err="1" smtClean="0"/>
              <a:t>komunikasi</a:t>
            </a:r>
            <a:r>
              <a:rPr lang="en-US" sz="2000" dirty="0" smtClean="0"/>
              <a:t> yang </a:t>
            </a:r>
            <a:r>
              <a:rPr lang="en-US" sz="2000" dirty="0" err="1" smtClean="0"/>
              <a:t>secara</a:t>
            </a:r>
            <a:r>
              <a:rPr lang="en-US" sz="2000" dirty="0" smtClean="0"/>
              <a:t> </a:t>
            </a:r>
            <a:r>
              <a:rPr lang="en-US" sz="2000" dirty="0" err="1" smtClean="0"/>
              <a:t>positif</a:t>
            </a:r>
            <a:r>
              <a:rPr lang="en-US" sz="2000" dirty="0" smtClean="0"/>
              <a:t> </a:t>
            </a:r>
            <a:r>
              <a:rPr lang="en-US" sz="2000" dirty="0" err="1" smtClean="0"/>
              <a:t>mempengaruhi</a:t>
            </a:r>
            <a:r>
              <a:rPr lang="en-US" sz="2000" dirty="0" smtClean="0"/>
              <a:t> kelompok </a:t>
            </a:r>
            <a:r>
              <a:rPr lang="en-US" sz="2000" dirty="0" err="1" smtClean="0"/>
              <a:t>untuk</a:t>
            </a:r>
            <a:r>
              <a:rPr lang="en-US" sz="2000" dirty="0" smtClean="0"/>
              <a:t> </a:t>
            </a:r>
            <a:r>
              <a:rPr lang="en-US" sz="2000" dirty="0" err="1" smtClean="0"/>
              <a:t>bergerak</a:t>
            </a:r>
            <a:r>
              <a:rPr lang="en-US" sz="2000" dirty="0" smtClean="0"/>
              <a:t> </a:t>
            </a:r>
            <a:r>
              <a:rPr lang="en-US" sz="2000" dirty="0" err="1" smtClean="0"/>
              <a:t>sesuai</a:t>
            </a:r>
            <a:r>
              <a:rPr lang="en-US" sz="2000" dirty="0" smtClean="0"/>
              <a:t> </a:t>
            </a:r>
            <a:r>
              <a:rPr lang="en-US" sz="2000" dirty="0" err="1" smtClean="0"/>
              <a:t>tujuan</a:t>
            </a:r>
            <a:r>
              <a:rPr lang="en-US" sz="2000" dirty="0" smtClean="0"/>
              <a:t> </a:t>
            </a:r>
            <a:r>
              <a:rPr lang="en-US" sz="2000" dirty="0" err="1" smtClean="0"/>
              <a:t>kelompok</a:t>
            </a:r>
            <a:r>
              <a:rPr lang="en-US" sz="2000" dirty="0" smtClean="0"/>
              <a:t>. (</a:t>
            </a:r>
            <a:r>
              <a:rPr lang="en-US" sz="2000" dirty="0" err="1" smtClean="0"/>
              <a:t>Cragan</a:t>
            </a:r>
            <a:r>
              <a:rPr lang="en-US" sz="2000" dirty="0" smtClean="0"/>
              <a:t> &amp; Wright). </a:t>
            </a:r>
            <a:r>
              <a:rPr lang="en-US" sz="2000" dirty="0" err="1" smtClean="0"/>
              <a:t>Kepimipinan</a:t>
            </a:r>
            <a:r>
              <a:rPr lang="en-US" sz="2000" dirty="0" smtClean="0"/>
              <a:t> </a:t>
            </a:r>
            <a:r>
              <a:rPr lang="en-US" sz="2000" dirty="0" err="1" smtClean="0"/>
              <a:t>adalah</a:t>
            </a:r>
            <a:r>
              <a:rPr lang="en-US" sz="2000" dirty="0" smtClean="0"/>
              <a:t> </a:t>
            </a:r>
            <a:r>
              <a:rPr lang="en-US" sz="2000" dirty="0" err="1" smtClean="0"/>
              <a:t>faktor</a:t>
            </a:r>
            <a:r>
              <a:rPr lang="en-US" sz="2000" dirty="0" smtClean="0"/>
              <a:t> yang paling </a:t>
            </a:r>
            <a:r>
              <a:rPr lang="en-US" sz="2000" dirty="0" err="1" smtClean="0"/>
              <a:t>menentukan</a:t>
            </a:r>
            <a:r>
              <a:rPr lang="en-US" sz="2000" dirty="0" smtClean="0"/>
              <a:t> </a:t>
            </a:r>
            <a:r>
              <a:rPr lang="en-US" sz="2000" dirty="0" err="1" smtClean="0"/>
              <a:t>efktivitas</a:t>
            </a:r>
            <a:r>
              <a:rPr lang="en-US" sz="2000" dirty="0" smtClean="0"/>
              <a:t> </a:t>
            </a:r>
            <a:r>
              <a:rPr lang="en-US" sz="2000" dirty="0" err="1" smtClean="0"/>
              <a:t>komunikasi</a:t>
            </a:r>
            <a:r>
              <a:rPr lang="en-US" sz="2000" dirty="0" smtClean="0"/>
              <a:t> </a:t>
            </a:r>
            <a:r>
              <a:rPr lang="en-US" sz="2000" dirty="0" err="1" smtClean="0"/>
              <a:t>kelompok</a:t>
            </a:r>
            <a:r>
              <a:rPr lang="en-US" sz="2000" dirty="0" smtClean="0"/>
              <a:t>. </a:t>
            </a:r>
          </a:p>
          <a:p>
            <a:endParaRPr lang="en-US" sz="2000" dirty="0" smtClean="0"/>
          </a:p>
          <a:p>
            <a:r>
              <a:rPr lang="en-US" sz="2000" dirty="0" smtClean="0"/>
              <a:t>3 Gaya </a:t>
            </a:r>
            <a:r>
              <a:rPr lang="en-US" sz="2000" dirty="0" err="1" smtClean="0"/>
              <a:t>kepemimpinan</a:t>
            </a:r>
            <a:r>
              <a:rPr lang="en-US" sz="2000" dirty="0" smtClean="0"/>
              <a:t>;</a:t>
            </a:r>
          </a:p>
          <a:p>
            <a:pPr lvl="1"/>
            <a:r>
              <a:rPr lang="en-US" sz="2000" dirty="0" smtClean="0"/>
              <a:t>Otoriter: </a:t>
            </a:r>
            <a:r>
              <a:rPr lang="en-US" sz="2000" dirty="0" err="1" smtClean="0"/>
              <a:t>keputusan</a:t>
            </a:r>
            <a:r>
              <a:rPr lang="en-US" sz="2000" dirty="0" smtClean="0"/>
              <a:t> </a:t>
            </a:r>
            <a:r>
              <a:rPr lang="en-US" sz="2000" dirty="0" err="1" smtClean="0"/>
              <a:t>ditentukan</a:t>
            </a:r>
            <a:r>
              <a:rPr lang="en-US" sz="2000" dirty="0" smtClean="0"/>
              <a:t> </a:t>
            </a:r>
            <a:r>
              <a:rPr lang="en-US" sz="2000" dirty="0" err="1" smtClean="0"/>
              <a:t>oleh</a:t>
            </a:r>
            <a:r>
              <a:rPr lang="en-US" sz="2000" dirty="0" smtClean="0"/>
              <a:t> </a:t>
            </a:r>
            <a:r>
              <a:rPr lang="en-US" sz="2000" dirty="0" err="1" smtClean="0"/>
              <a:t>pemimpin</a:t>
            </a:r>
            <a:endParaRPr lang="en-US" sz="2000" dirty="0" smtClean="0"/>
          </a:p>
          <a:p>
            <a:pPr lvl="1"/>
            <a:r>
              <a:rPr lang="en-US" sz="2000" dirty="0" err="1" smtClean="0"/>
              <a:t>Demokratis</a:t>
            </a:r>
            <a:r>
              <a:rPr lang="en-US" sz="2000" dirty="0" smtClean="0"/>
              <a:t>: mendorong </a:t>
            </a:r>
            <a:r>
              <a:rPr lang="en-US" sz="2000" dirty="0" err="1" smtClean="0"/>
              <a:t>anggota</a:t>
            </a:r>
            <a:r>
              <a:rPr lang="en-US" sz="2000" dirty="0" smtClean="0"/>
              <a:t> kelompok </a:t>
            </a:r>
            <a:r>
              <a:rPr lang="en-US" sz="2000" dirty="0" err="1" smtClean="0"/>
              <a:t>untuk</a:t>
            </a:r>
            <a:r>
              <a:rPr lang="en-US" sz="2000" dirty="0" smtClean="0"/>
              <a:t> </a:t>
            </a:r>
            <a:r>
              <a:rPr lang="en-US" sz="2000" dirty="0" err="1" smtClean="0"/>
              <a:t>membicarakan</a:t>
            </a:r>
            <a:r>
              <a:rPr lang="en-US" sz="2000" dirty="0" smtClean="0"/>
              <a:t> </a:t>
            </a:r>
            <a:r>
              <a:rPr lang="en-US" sz="2000" dirty="0" err="1" smtClean="0"/>
              <a:t>dan</a:t>
            </a:r>
            <a:r>
              <a:rPr lang="en-US" sz="2000" dirty="0" smtClean="0"/>
              <a:t> </a:t>
            </a:r>
            <a:r>
              <a:rPr lang="en-US" sz="2000" dirty="0" err="1" smtClean="0"/>
              <a:t>memutuskan</a:t>
            </a:r>
            <a:r>
              <a:rPr lang="en-US" sz="2000" dirty="0" smtClean="0"/>
              <a:t> </a:t>
            </a:r>
            <a:r>
              <a:rPr lang="en-US" sz="2000" dirty="0" err="1" smtClean="0"/>
              <a:t>semua</a:t>
            </a:r>
            <a:r>
              <a:rPr lang="en-US" sz="2000" dirty="0" smtClean="0"/>
              <a:t> </a:t>
            </a:r>
            <a:r>
              <a:rPr lang="en-US" sz="2000" dirty="0" err="1" smtClean="0"/>
              <a:t>kebijakan</a:t>
            </a:r>
            <a:r>
              <a:rPr lang="en-US" sz="2000" dirty="0" smtClean="0"/>
              <a:t>.</a:t>
            </a:r>
          </a:p>
          <a:p>
            <a:pPr lvl="1"/>
            <a:r>
              <a:rPr lang="en-US" sz="2000" dirty="0" smtClean="0"/>
              <a:t>Laissez Faire: </a:t>
            </a:r>
            <a:r>
              <a:rPr lang="en-US" sz="2000" dirty="0" err="1" smtClean="0"/>
              <a:t>pemimpin</a:t>
            </a:r>
            <a:r>
              <a:rPr lang="en-US" sz="2000" dirty="0" smtClean="0"/>
              <a:t> </a:t>
            </a:r>
            <a:r>
              <a:rPr lang="en-US" sz="2000" dirty="0" err="1" smtClean="0"/>
              <a:t>memberikan</a:t>
            </a:r>
            <a:r>
              <a:rPr lang="en-US" sz="2000" dirty="0" smtClean="0"/>
              <a:t> </a:t>
            </a:r>
            <a:r>
              <a:rPr lang="en-US" sz="2000" dirty="0" err="1" smtClean="0"/>
              <a:t>kebebasan</a:t>
            </a:r>
            <a:r>
              <a:rPr lang="en-US" sz="2000" dirty="0" smtClean="0"/>
              <a:t> </a:t>
            </a:r>
            <a:r>
              <a:rPr lang="en-US" sz="2000" dirty="0" err="1" smtClean="0"/>
              <a:t>penuh</a:t>
            </a:r>
            <a:r>
              <a:rPr lang="en-US" sz="2000" dirty="0" smtClean="0"/>
              <a:t> </a:t>
            </a:r>
            <a:r>
              <a:rPr lang="en-US" sz="2000" dirty="0" err="1" smtClean="0"/>
              <a:t>bagi</a:t>
            </a:r>
            <a:r>
              <a:rPr lang="en-US" sz="2000" dirty="0" smtClean="0"/>
              <a:t> kelompok </a:t>
            </a:r>
            <a:r>
              <a:rPr lang="en-US" sz="2000" dirty="0" err="1" smtClean="0"/>
              <a:t>untuk</a:t>
            </a:r>
            <a:r>
              <a:rPr lang="en-US" sz="2000" dirty="0" smtClean="0"/>
              <a:t> </a:t>
            </a:r>
            <a:r>
              <a:rPr lang="en-US" sz="2000" dirty="0" err="1" smtClean="0"/>
              <a:t>mengambil</a:t>
            </a:r>
            <a:r>
              <a:rPr lang="en-US" sz="2000" dirty="0" smtClean="0"/>
              <a:t> </a:t>
            </a:r>
            <a:r>
              <a:rPr lang="en-US" sz="2000" dirty="0" err="1" smtClean="0"/>
              <a:t>keputusan</a:t>
            </a:r>
            <a:r>
              <a:rPr lang="en-US" sz="2000" dirty="0" smtClean="0"/>
              <a:t> individual.</a:t>
            </a:r>
          </a:p>
          <a:p>
            <a:pPr lvl="1"/>
            <a:endParaRPr lang="en-US" sz="2000" dirty="0" smtClean="0"/>
          </a:p>
          <a:p>
            <a:pPr marL="0" indent="0">
              <a:buNone/>
            </a:pPr>
            <a:endParaRPr lang="id-ID" sz="2000" dirty="0" smtClean="0"/>
          </a:p>
        </p:txBody>
      </p:sp>
    </p:spTree>
    <p:extLst>
      <p:ext uri="{BB962C8B-B14F-4D97-AF65-F5344CB8AC3E}">
        <p14:creationId xmlns:p14="http://schemas.microsoft.com/office/powerpoint/2010/main" val="541975912"/>
      </p:ext>
    </p:extLst>
  </p:cSld>
  <p:clrMapOvr>
    <a:masterClrMapping/>
  </p:clrMapOvr>
  <p:transition xmlns:p14="http://schemas.microsoft.com/office/powerpoint/2010/main" spd="slow">
    <p:cover dir="ru"/>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49988"/>
          </a:xfrm>
        </p:spPr>
        <p:txBody>
          <a:bodyPr>
            <a:noAutofit/>
          </a:bodyPr>
          <a:lstStyle/>
          <a:p>
            <a:r>
              <a:rPr lang="fi-FI" sz="3200" dirty="0" err="1"/>
              <a:t>Pemimpin</a:t>
            </a:r>
            <a:r>
              <a:rPr lang="fi-FI" sz="3200" dirty="0"/>
              <a:t> Korea </a:t>
            </a:r>
            <a:r>
              <a:rPr lang="fi-FI" sz="3200" dirty="0" err="1"/>
              <a:t>Utara</a:t>
            </a:r>
            <a:r>
              <a:rPr lang="fi-FI" sz="3200" dirty="0"/>
              <a:t>, Kim </a:t>
            </a:r>
            <a:r>
              <a:rPr lang="fi-FI" sz="3200" dirty="0" err="1"/>
              <a:t>Jong</a:t>
            </a:r>
            <a:r>
              <a:rPr lang="fi-FI" sz="3200" dirty="0"/>
              <a:t> Un, </a:t>
            </a:r>
            <a:r>
              <a:rPr lang="fi-FI" sz="3200" dirty="0" err="1"/>
              <a:t>dilaporkan</a:t>
            </a:r>
            <a:r>
              <a:rPr lang="fi-FI" sz="3200" dirty="0"/>
              <a:t> </a:t>
            </a:r>
            <a:r>
              <a:rPr lang="fi-FI" sz="3200" dirty="0" err="1"/>
              <a:t>telah</a:t>
            </a:r>
            <a:r>
              <a:rPr lang="fi-FI" sz="3200" dirty="0"/>
              <a:t> </a:t>
            </a:r>
            <a:r>
              <a:rPr lang="fi-FI" sz="3200" dirty="0" err="1"/>
              <a:t>memerintahkan</a:t>
            </a:r>
            <a:r>
              <a:rPr lang="fi-FI" sz="3200" dirty="0"/>
              <a:t> </a:t>
            </a:r>
            <a:r>
              <a:rPr lang="fi-FI" sz="3200" dirty="0" err="1"/>
              <a:t>eksekusi</a:t>
            </a:r>
            <a:r>
              <a:rPr lang="fi-FI" sz="3200" dirty="0"/>
              <a:t> </a:t>
            </a:r>
            <a:r>
              <a:rPr lang="fi-FI" sz="3200" dirty="0" err="1"/>
              <a:t>terhadap</a:t>
            </a:r>
            <a:r>
              <a:rPr lang="fi-FI" sz="3200" dirty="0"/>
              <a:t> 15 </a:t>
            </a:r>
            <a:r>
              <a:rPr lang="fi-FI" sz="3200" dirty="0" err="1"/>
              <a:t>orang</a:t>
            </a:r>
            <a:r>
              <a:rPr lang="fi-FI" sz="3200" dirty="0"/>
              <a:t> </a:t>
            </a:r>
            <a:r>
              <a:rPr lang="fi-FI" sz="3200" dirty="0" err="1"/>
              <a:t>pemimpin</a:t>
            </a:r>
            <a:r>
              <a:rPr lang="fi-FI" sz="3200" dirty="0"/>
              <a:t> senior </a:t>
            </a:r>
            <a:r>
              <a:rPr lang="fi-FI" sz="3200" dirty="0" err="1"/>
              <a:t>tahun</a:t>
            </a:r>
            <a:r>
              <a:rPr lang="fi-FI" sz="3200" dirty="0"/>
              <a:t> </a:t>
            </a:r>
            <a:r>
              <a:rPr lang="fi-FI" sz="3200" dirty="0" err="1"/>
              <a:t>ini</a:t>
            </a:r>
            <a:r>
              <a:rPr lang="fi-FI" sz="3200" dirty="0"/>
              <a:t>.</a:t>
            </a:r>
            <a:br>
              <a:rPr lang="fi-FI" sz="3200" dirty="0"/>
            </a:br>
            <a:endParaRPr lang="en-US" sz="3200" dirty="0"/>
          </a:p>
        </p:txBody>
      </p:sp>
      <p:sp>
        <p:nvSpPr>
          <p:cNvPr id="3" name="Content Placeholder 2"/>
          <p:cNvSpPr>
            <a:spLocks noGrp="1"/>
          </p:cNvSpPr>
          <p:nvPr>
            <p:ph idx="1"/>
          </p:nvPr>
        </p:nvSpPr>
        <p:spPr>
          <a:xfrm>
            <a:off x="457200" y="1600200"/>
            <a:ext cx="8229600" cy="4989689"/>
          </a:xfrm>
        </p:spPr>
        <p:txBody>
          <a:bodyPr>
            <a:normAutofit fontScale="25000" lnSpcReduction="20000"/>
          </a:bodyPr>
          <a:lstStyle/>
          <a:p>
            <a:pPr marL="0" indent="0">
              <a:buNone/>
            </a:pPr>
            <a:endParaRPr lang="fi-FI" dirty="0"/>
          </a:p>
          <a:p>
            <a:endParaRPr lang="fi-FI" dirty="0"/>
          </a:p>
          <a:p>
            <a:pPr marL="0" indent="0">
              <a:buNone/>
            </a:pPr>
            <a:r>
              <a:rPr lang="fi-FI" sz="8000" dirty="0" err="1" smtClean="0"/>
              <a:t>Salah</a:t>
            </a:r>
            <a:r>
              <a:rPr lang="fi-FI" sz="8000" dirty="0" smtClean="0"/>
              <a:t> </a:t>
            </a:r>
            <a:r>
              <a:rPr lang="fi-FI" sz="8000" dirty="0"/>
              <a:t>satu </a:t>
            </a:r>
            <a:r>
              <a:rPr lang="fi-FI" sz="8000" dirty="0" err="1"/>
              <a:t>pejabat</a:t>
            </a:r>
            <a:r>
              <a:rPr lang="fi-FI" sz="8000" dirty="0"/>
              <a:t> </a:t>
            </a:r>
            <a:r>
              <a:rPr lang="fi-FI" sz="8000" dirty="0" err="1"/>
              <a:t>yang</a:t>
            </a:r>
            <a:r>
              <a:rPr lang="fi-FI" sz="8000" dirty="0"/>
              <a:t> </a:t>
            </a:r>
            <a:r>
              <a:rPr lang="fi-FI" sz="8000" dirty="0" err="1"/>
              <a:t>dieksekusi</a:t>
            </a:r>
            <a:r>
              <a:rPr lang="fi-FI" sz="8000" dirty="0"/>
              <a:t> </a:t>
            </a:r>
            <a:r>
              <a:rPr lang="fi-FI" sz="8000" dirty="0" err="1"/>
              <a:t>adalah</a:t>
            </a:r>
            <a:r>
              <a:rPr lang="fi-FI" sz="8000" dirty="0"/>
              <a:t> </a:t>
            </a:r>
            <a:r>
              <a:rPr lang="fi-FI" sz="8000" dirty="0" err="1"/>
              <a:t>wakil</a:t>
            </a:r>
            <a:r>
              <a:rPr lang="fi-FI" sz="8000" dirty="0"/>
              <a:t> </a:t>
            </a:r>
            <a:r>
              <a:rPr lang="fi-FI" sz="8000" dirty="0" err="1"/>
              <a:t>menteri</a:t>
            </a:r>
            <a:r>
              <a:rPr lang="fi-FI" sz="8000" dirty="0"/>
              <a:t> </a:t>
            </a:r>
            <a:r>
              <a:rPr lang="fi-FI" sz="8000" dirty="0" err="1"/>
              <a:t>kehutanan</a:t>
            </a:r>
            <a:r>
              <a:rPr lang="fi-FI" sz="8000" dirty="0"/>
              <a:t>, </a:t>
            </a:r>
            <a:r>
              <a:rPr lang="fi-FI" sz="8000" dirty="0" err="1"/>
              <a:t>yang</a:t>
            </a:r>
            <a:r>
              <a:rPr lang="fi-FI" sz="8000" dirty="0"/>
              <a:t> </a:t>
            </a:r>
            <a:r>
              <a:rPr lang="fi-FI" sz="8000" b="1" dirty="0" err="1"/>
              <a:t>dibunuh</a:t>
            </a:r>
            <a:r>
              <a:rPr lang="fi-FI" sz="8000" b="1" dirty="0"/>
              <a:t> </a:t>
            </a:r>
            <a:r>
              <a:rPr lang="fi-FI" sz="8000" b="1" dirty="0" err="1"/>
              <a:t>setelah</a:t>
            </a:r>
            <a:r>
              <a:rPr lang="fi-FI" sz="8000" b="1" dirty="0"/>
              <a:t> </a:t>
            </a:r>
            <a:r>
              <a:rPr lang="fi-FI" sz="8000" b="1" dirty="0" err="1"/>
              <a:t>mengeluhkan</a:t>
            </a:r>
            <a:r>
              <a:rPr lang="fi-FI" sz="8000" b="1" dirty="0"/>
              <a:t> </a:t>
            </a:r>
            <a:r>
              <a:rPr lang="fi-FI" sz="8000" b="1" dirty="0" err="1"/>
              <a:t>rencan</a:t>
            </a:r>
            <a:r>
              <a:rPr lang="fi-FI" sz="8000" dirty="0" err="1"/>
              <a:t>a</a:t>
            </a:r>
            <a:r>
              <a:rPr lang="fi-FI" sz="8000" dirty="0"/>
              <a:t> </a:t>
            </a:r>
            <a:r>
              <a:rPr lang="fi-FI" sz="8000" dirty="0" err="1"/>
              <a:t>kehutanan</a:t>
            </a:r>
            <a:r>
              <a:rPr lang="fi-FI" sz="8000" dirty="0"/>
              <a:t> Kim.</a:t>
            </a:r>
          </a:p>
          <a:p>
            <a:pPr marL="0" indent="0">
              <a:buNone/>
            </a:pPr>
            <a:r>
              <a:rPr lang="fi-FI" sz="8000" dirty="0" smtClean="0"/>
              <a:t>Kim </a:t>
            </a:r>
            <a:r>
              <a:rPr lang="fi-FI" sz="8000" dirty="0" err="1"/>
              <a:t>Jong</a:t>
            </a:r>
            <a:r>
              <a:rPr lang="fi-FI" sz="8000" dirty="0"/>
              <a:t> Un di </a:t>
            </a:r>
            <a:r>
              <a:rPr lang="fi-FI" sz="8000" dirty="0" err="1"/>
              <a:t>masa</a:t>
            </a:r>
            <a:r>
              <a:rPr lang="fi-FI" sz="8000" dirty="0"/>
              <a:t> </a:t>
            </a:r>
            <a:r>
              <a:rPr lang="fi-FI" sz="8000" dirty="0" err="1"/>
              <a:t>lalu</a:t>
            </a:r>
            <a:r>
              <a:rPr lang="fi-FI" sz="8000" dirty="0"/>
              <a:t> </a:t>
            </a:r>
            <a:r>
              <a:rPr lang="fi-FI" sz="8000" dirty="0" err="1"/>
              <a:t>pernah</a:t>
            </a:r>
            <a:r>
              <a:rPr lang="fi-FI" sz="8000" dirty="0"/>
              <a:t> </a:t>
            </a:r>
            <a:r>
              <a:rPr lang="fi-FI" sz="8000" b="1" dirty="0" err="1"/>
              <a:t>memerintahkan</a:t>
            </a:r>
            <a:r>
              <a:rPr lang="fi-FI" sz="8000" b="1" dirty="0"/>
              <a:t> </a:t>
            </a:r>
            <a:r>
              <a:rPr lang="fi-FI" sz="8000" b="1" dirty="0" err="1"/>
              <a:t>eksekusi</a:t>
            </a:r>
            <a:r>
              <a:rPr lang="fi-FI" sz="8000" b="1" dirty="0"/>
              <a:t> </a:t>
            </a:r>
            <a:r>
              <a:rPr lang="fi-FI" sz="8000" dirty="0" err="1"/>
              <a:t>terhadap</a:t>
            </a:r>
            <a:r>
              <a:rPr lang="fi-FI" sz="8000" dirty="0"/>
              <a:t> </a:t>
            </a:r>
            <a:r>
              <a:rPr lang="fi-FI" sz="8000" dirty="0" err="1"/>
              <a:t>pejabat-pejabat</a:t>
            </a:r>
            <a:r>
              <a:rPr lang="fi-FI" sz="8000" dirty="0"/>
              <a:t> </a:t>
            </a:r>
            <a:r>
              <a:rPr lang="fi-FI" sz="8000" dirty="0" err="1"/>
              <a:t>tinggi</a:t>
            </a:r>
            <a:r>
              <a:rPr lang="fi-FI" sz="8000" dirty="0"/>
              <a:t>, </a:t>
            </a:r>
            <a:r>
              <a:rPr lang="fi-FI" sz="8000" dirty="0" err="1"/>
              <a:t>termasuk</a:t>
            </a:r>
            <a:r>
              <a:rPr lang="fi-FI" sz="8000" dirty="0"/>
              <a:t> </a:t>
            </a:r>
            <a:r>
              <a:rPr lang="fi-FI" sz="8000" dirty="0" err="1"/>
              <a:t>mereka</a:t>
            </a:r>
            <a:r>
              <a:rPr lang="fi-FI" sz="8000" dirty="0"/>
              <a:t> </a:t>
            </a:r>
            <a:r>
              <a:rPr lang="fi-FI" sz="8000" dirty="0" err="1"/>
              <a:t>yang</a:t>
            </a:r>
            <a:r>
              <a:rPr lang="fi-FI" sz="8000" dirty="0"/>
              <a:t> </a:t>
            </a:r>
            <a:r>
              <a:rPr lang="fi-FI" sz="8000" dirty="0" err="1"/>
              <a:t>dekat</a:t>
            </a:r>
            <a:r>
              <a:rPr lang="fi-FI" sz="8000" dirty="0"/>
              <a:t> </a:t>
            </a:r>
            <a:r>
              <a:rPr lang="fi-FI" sz="8000" dirty="0" err="1" smtClean="0"/>
              <a:t>dengannya.Pada</a:t>
            </a:r>
            <a:r>
              <a:rPr lang="fi-FI" sz="8000" dirty="0" smtClean="0"/>
              <a:t> </a:t>
            </a:r>
            <a:r>
              <a:rPr lang="fi-FI" sz="8000" dirty="0" err="1"/>
              <a:t>akhir</a:t>
            </a:r>
            <a:r>
              <a:rPr lang="fi-FI" sz="8000" dirty="0"/>
              <a:t> </a:t>
            </a:r>
            <a:r>
              <a:rPr lang="fi-FI" sz="8000" dirty="0" err="1"/>
              <a:t>tahun</a:t>
            </a:r>
            <a:r>
              <a:rPr lang="fi-FI" sz="8000" dirty="0"/>
              <a:t> 2013, Kim </a:t>
            </a:r>
            <a:r>
              <a:rPr lang="fi-FI" sz="8000" dirty="0" err="1"/>
              <a:t>memerintahkan</a:t>
            </a:r>
            <a:r>
              <a:rPr lang="fi-FI" sz="8000" dirty="0"/>
              <a:t> </a:t>
            </a:r>
            <a:r>
              <a:rPr lang="fi-FI" sz="8000" dirty="0" err="1"/>
              <a:t>eksekusi</a:t>
            </a:r>
            <a:r>
              <a:rPr lang="fi-FI" sz="8000" dirty="0"/>
              <a:t> </a:t>
            </a:r>
            <a:r>
              <a:rPr lang="fi-FI" sz="8000" dirty="0" err="1"/>
              <a:t>terhadap</a:t>
            </a:r>
            <a:r>
              <a:rPr lang="fi-FI" sz="8000" dirty="0"/>
              <a:t> </a:t>
            </a:r>
            <a:r>
              <a:rPr lang="fi-FI" sz="8000" dirty="0" err="1"/>
              <a:t>pamannya</a:t>
            </a:r>
            <a:r>
              <a:rPr lang="fi-FI" sz="8000" dirty="0"/>
              <a:t> </a:t>
            </a:r>
            <a:r>
              <a:rPr lang="fi-FI" sz="8000" dirty="0" err="1"/>
              <a:t>yang</a:t>
            </a:r>
            <a:r>
              <a:rPr lang="fi-FI" sz="8000" dirty="0"/>
              <a:t> </a:t>
            </a:r>
            <a:r>
              <a:rPr lang="fi-FI" sz="8000" dirty="0" err="1"/>
              <a:t>juga</a:t>
            </a:r>
            <a:r>
              <a:rPr lang="fi-FI" sz="8000" dirty="0"/>
              <a:t> </a:t>
            </a:r>
            <a:r>
              <a:rPr lang="fi-FI" sz="8000" dirty="0" err="1"/>
              <a:t>penasehat</a:t>
            </a:r>
            <a:r>
              <a:rPr lang="fi-FI" sz="8000" dirty="0"/>
              <a:t> </a:t>
            </a:r>
            <a:r>
              <a:rPr lang="fi-FI" sz="8000" dirty="0" err="1"/>
              <a:t>dekatnya</a:t>
            </a:r>
            <a:r>
              <a:rPr lang="fi-FI" sz="8000" dirty="0"/>
              <a:t>, </a:t>
            </a:r>
            <a:r>
              <a:rPr lang="fi-FI" sz="8000" dirty="0" err="1"/>
              <a:t>Jang</a:t>
            </a:r>
            <a:r>
              <a:rPr lang="fi-FI" sz="8000" dirty="0"/>
              <a:t> Song </a:t>
            </a:r>
            <a:r>
              <a:rPr lang="fi-FI" sz="8000" dirty="0" err="1"/>
              <a:t>Thaek</a:t>
            </a:r>
            <a:r>
              <a:rPr lang="fi-FI" sz="8000" dirty="0"/>
              <a:t>, </a:t>
            </a:r>
            <a:r>
              <a:rPr lang="fi-FI" sz="8000" dirty="0" err="1"/>
              <a:t>setelah</a:t>
            </a:r>
            <a:r>
              <a:rPr lang="fi-FI" sz="8000" dirty="0"/>
              <a:t> </a:t>
            </a:r>
            <a:r>
              <a:rPr lang="fi-FI" sz="8000" dirty="0" err="1"/>
              <a:t>pamannya</a:t>
            </a:r>
            <a:r>
              <a:rPr lang="fi-FI" sz="8000" dirty="0"/>
              <a:t> itu </a:t>
            </a:r>
            <a:r>
              <a:rPr lang="fi-FI" sz="8000" dirty="0" err="1"/>
              <a:t>menuduhnya</a:t>
            </a:r>
            <a:r>
              <a:rPr lang="fi-FI" sz="8000" dirty="0"/>
              <a:t> melakukan </a:t>
            </a:r>
            <a:r>
              <a:rPr lang="fi-FI" sz="8000" dirty="0" err="1"/>
              <a:t>tindakan</a:t>
            </a:r>
            <a:r>
              <a:rPr lang="fi-FI" sz="8000" dirty="0"/>
              <a:t> </a:t>
            </a:r>
            <a:r>
              <a:rPr lang="fi-FI" sz="8000" dirty="0" err="1"/>
              <a:t>makar</a:t>
            </a:r>
            <a:r>
              <a:rPr lang="fi-FI" sz="8000" dirty="0"/>
              <a:t> and </a:t>
            </a:r>
            <a:r>
              <a:rPr lang="fi-FI" sz="8000" dirty="0" err="1"/>
              <a:t>tindakan-tindakan</a:t>
            </a:r>
            <a:r>
              <a:rPr lang="fi-FI" sz="8000" dirty="0"/>
              <a:t> lain </a:t>
            </a:r>
            <a:r>
              <a:rPr lang="fi-FI" sz="8000" dirty="0" err="1"/>
              <a:t>yang</a:t>
            </a:r>
            <a:r>
              <a:rPr lang="fi-FI" sz="8000" dirty="0"/>
              <a:t> anti </a:t>
            </a:r>
            <a:r>
              <a:rPr lang="fi-FI" sz="8000" dirty="0" err="1"/>
              <a:t>pemerintah</a:t>
            </a:r>
            <a:r>
              <a:rPr lang="fi-FI" sz="8000" dirty="0"/>
              <a:t>.</a:t>
            </a:r>
          </a:p>
          <a:p>
            <a:pPr marL="0" indent="0">
              <a:buNone/>
            </a:pPr>
            <a:endParaRPr lang="fi-FI" sz="8000" dirty="0"/>
          </a:p>
          <a:p>
            <a:pPr marL="0" indent="0">
              <a:buNone/>
            </a:pPr>
            <a:r>
              <a:rPr lang="fi-FI" sz="8000" dirty="0"/>
              <a:t>Kim, </a:t>
            </a:r>
            <a:r>
              <a:rPr lang="fi-FI" sz="8000" dirty="0" err="1"/>
              <a:t>yang</a:t>
            </a:r>
            <a:r>
              <a:rPr lang="fi-FI" sz="8000" dirty="0"/>
              <a:t> </a:t>
            </a:r>
            <a:r>
              <a:rPr lang="fi-FI" sz="8000" dirty="0" err="1"/>
              <a:t>diperkirakan</a:t>
            </a:r>
            <a:r>
              <a:rPr lang="fi-FI" sz="8000" dirty="0"/>
              <a:t> </a:t>
            </a:r>
            <a:r>
              <a:rPr lang="fi-FI" sz="8000" dirty="0" err="1"/>
              <a:t>berusia</a:t>
            </a:r>
            <a:r>
              <a:rPr lang="fi-FI" sz="8000" dirty="0"/>
              <a:t> </a:t>
            </a:r>
            <a:r>
              <a:rPr lang="fi-FI" sz="8000" dirty="0" err="1"/>
              <a:t>awal</a:t>
            </a:r>
            <a:r>
              <a:rPr lang="fi-FI" sz="8000" dirty="0"/>
              <a:t> 30-an, </a:t>
            </a:r>
            <a:r>
              <a:rPr lang="fi-FI" sz="8000" dirty="0" err="1"/>
              <a:t>menjadi</a:t>
            </a:r>
            <a:r>
              <a:rPr lang="fi-FI" sz="8000" dirty="0"/>
              <a:t> </a:t>
            </a:r>
            <a:r>
              <a:rPr lang="fi-FI" sz="8000" dirty="0" err="1"/>
              <a:t>pemimpin</a:t>
            </a:r>
            <a:r>
              <a:rPr lang="fi-FI" sz="8000" dirty="0"/>
              <a:t> Korea </a:t>
            </a:r>
            <a:r>
              <a:rPr lang="fi-FI" sz="8000" dirty="0" err="1"/>
              <a:t>Utara</a:t>
            </a:r>
            <a:r>
              <a:rPr lang="fi-FI" sz="8000" dirty="0"/>
              <a:t> </a:t>
            </a:r>
            <a:r>
              <a:rPr lang="fi-FI" sz="8000" dirty="0" err="1"/>
              <a:t>menyusul</a:t>
            </a:r>
            <a:r>
              <a:rPr lang="fi-FI" sz="8000" dirty="0"/>
              <a:t> </a:t>
            </a:r>
            <a:r>
              <a:rPr lang="fi-FI" sz="8000" dirty="0" err="1"/>
              <a:t>kematian</a:t>
            </a:r>
            <a:r>
              <a:rPr lang="fi-FI" sz="8000" dirty="0"/>
              <a:t> </a:t>
            </a:r>
            <a:r>
              <a:rPr lang="fi-FI" sz="8000" dirty="0" err="1"/>
              <a:t>mendadak</a:t>
            </a:r>
            <a:r>
              <a:rPr lang="fi-FI" sz="8000" dirty="0"/>
              <a:t> </a:t>
            </a:r>
            <a:r>
              <a:rPr lang="fi-FI" sz="8000" dirty="0" err="1"/>
              <a:t>ayahnya</a:t>
            </a:r>
            <a:r>
              <a:rPr lang="fi-FI" sz="8000" dirty="0"/>
              <a:t>, Kim </a:t>
            </a:r>
            <a:r>
              <a:rPr lang="fi-FI" sz="8000" dirty="0" err="1"/>
              <a:t>Jong</a:t>
            </a:r>
            <a:r>
              <a:rPr lang="fi-FI" sz="8000" dirty="0"/>
              <a:t> Il, </a:t>
            </a:r>
            <a:r>
              <a:rPr lang="fi-FI" sz="8000" dirty="0" err="1"/>
              <a:t>pada</a:t>
            </a:r>
            <a:r>
              <a:rPr lang="fi-FI" sz="8000" dirty="0"/>
              <a:t> </a:t>
            </a:r>
            <a:r>
              <a:rPr lang="fi-FI" sz="8000" dirty="0" err="1"/>
              <a:t>akhir</a:t>
            </a:r>
            <a:r>
              <a:rPr lang="fi-FI" sz="8000" dirty="0"/>
              <a:t> </a:t>
            </a:r>
            <a:r>
              <a:rPr lang="fi-FI" sz="8000" dirty="0" err="1"/>
              <a:t>tahun</a:t>
            </a:r>
            <a:r>
              <a:rPr lang="fi-FI" sz="8000" dirty="0"/>
              <a:t> 2011</a:t>
            </a:r>
            <a:r>
              <a:rPr lang="fi-FI" sz="8000" dirty="0" smtClean="0"/>
              <a:t>.Sejak </a:t>
            </a:r>
            <a:r>
              <a:rPr lang="fi-FI" sz="8000" dirty="0" err="1"/>
              <a:t>memegang</a:t>
            </a:r>
            <a:r>
              <a:rPr lang="fi-FI" sz="8000" dirty="0"/>
              <a:t> </a:t>
            </a:r>
            <a:r>
              <a:rPr lang="fi-FI" sz="8000" dirty="0" err="1"/>
              <a:t>jabatan</a:t>
            </a:r>
            <a:r>
              <a:rPr lang="fi-FI" sz="8000" dirty="0"/>
              <a:t>, </a:t>
            </a:r>
            <a:r>
              <a:rPr lang="fi-FI" sz="8000" dirty="0" smtClean="0"/>
              <a:t>Kim </a:t>
            </a:r>
            <a:r>
              <a:rPr lang="fi-FI" sz="8000" dirty="0" err="1"/>
              <a:t>telah</a:t>
            </a:r>
            <a:r>
              <a:rPr lang="fi-FI" sz="8000" dirty="0"/>
              <a:t> </a:t>
            </a:r>
            <a:r>
              <a:rPr lang="fi-FI" sz="8000" dirty="0" err="1"/>
              <a:t>melangsungkan</a:t>
            </a:r>
            <a:r>
              <a:rPr lang="fi-FI" sz="8000" dirty="0"/>
              <a:t> </a:t>
            </a:r>
            <a:r>
              <a:rPr lang="fi-FI" sz="8000" dirty="0" err="1"/>
              <a:t>beberapa</a:t>
            </a:r>
            <a:r>
              <a:rPr lang="fi-FI" sz="8000" dirty="0"/>
              <a:t> </a:t>
            </a:r>
            <a:r>
              <a:rPr lang="fi-FI" sz="8000" dirty="0" err="1"/>
              <a:t>perombakan</a:t>
            </a:r>
            <a:r>
              <a:rPr lang="fi-FI" sz="8000" dirty="0"/>
              <a:t> </a:t>
            </a:r>
            <a:r>
              <a:rPr lang="fi-FI" sz="8000" dirty="0" err="1"/>
              <a:t>kepemimpinan</a:t>
            </a:r>
            <a:r>
              <a:rPr lang="fi-FI" sz="8000" dirty="0"/>
              <a:t> </a:t>
            </a:r>
            <a:r>
              <a:rPr lang="fi-FI" sz="8000" dirty="0" err="1"/>
              <a:t>yang</a:t>
            </a:r>
            <a:r>
              <a:rPr lang="fi-FI" sz="8000" dirty="0"/>
              <a:t> </a:t>
            </a:r>
            <a:r>
              <a:rPr lang="fi-FI" sz="8000" dirty="0" err="1"/>
              <a:t>dipandang</a:t>
            </a:r>
            <a:r>
              <a:rPr lang="fi-FI" sz="8000" dirty="0"/>
              <a:t> </a:t>
            </a:r>
            <a:r>
              <a:rPr lang="fi-FI" sz="8000" dirty="0" err="1"/>
              <a:t>para</a:t>
            </a:r>
            <a:r>
              <a:rPr lang="fi-FI" sz="8000" dirty="0"/>
              <a:t> </a:t>
            </a:r>
            <a:r>
              <a:rPr lang="fi-FI" sz="8000" dirty="0" err="1"/>
              <a:t>pengamat</a:t>
            </a:r>
            <a:r>
              <a:rPr lang="fi-FI" sz="8000" dirty="0"/>
              <a:t> </a:t>
            </a:r>
            <a:r>
              <a:rPr lang="fi-FI" sz="8000" dirty="0" err="1"/>
              <a:t>sebagai</a:t>
            </a:r>
            <a:r>
              <a:rPr lang="fi-FI" sz="8000" dirty="0"/>
              <a:t> </a:t>
            </a:r>
            <a:r>
              <a:rPr lang="fi-FI" sz="8000" dirty="0" err="1"/>
              <a:t>usaha</a:t>
            </a:r>
            <a:r>
              <a:rPr lang="fi-FI" sz="8000" dirty="0"/>
              <a:t> </a:t>
            </a:r>
            <a:r>
              <a:rPr lang="fi-FI" sz="8000" dirty="0" err="1"/>
              <a:t>untuk</a:t>
            </a:r>
            <a:r>
              <a:rPr lang="fi-FI" sz="8000" dirty="0"/>
              <a:t> </a:t>
            </a:r>
            <a:r>
              <a:rPr lang="fi-FI" sz="8000" b="1" dirty="0" err="1"/>
              <a:t>memperkokoh</a:t>
            </a:r>
            <a:r>
              <a:rPr lang="fi-FI" sz="8000" b="1" dirty="0"/>
              <a:t> </a:t>
            </a:r>
            <a:r>
              <a:rPr lang="fi-FI" sz="8000" b="1" dirty="0" err="1"/>
              <a:t>cengkeramannya</a:t>
            </a:r>
            <a:r>
              <a:rPr lang="fi-FI" sz="8000" b="1" dirty="0"/>
              <a:t> </a:t>
            </a:r>
            <a:r>
              <a:rPr lang="fi-FI" sz="8000" dirty="0" err="1"/>
              <a:t>pada</a:t>
            </a:r>
            <a:r>
              <a:rPr lang="fi-FI" sz="8000" dirty="0"/>
              <a:t> </a:t>
            </a:r>
            <a:r>
              <a:rPr lang="fi-FI" sz="8000" dirty="0" err="1"/>
              <a:t>kekuasaan</a:t>
            </a:r>
            <a:r>
              <a:rPr lang="fi-FI" sz="8000" dirty="0" smtClean="0"/>
              <a:t>.</a:t>
            </a:r>
          </a:p>
          <a:p>
            <a:pPr marL="0" indent="0">
              <a:buNone/>
            </a:pPr>
            <a:endParaRPr lang="fi-FI" dirty="0"/>
          </a:p>
          <a:p>
            <a:pPr marL="0" indent="0">
              <a:buNone/>
            </a:pPr>
            <a:r>
              <a:rPr lang="fi-FI" dirty="0" err="1" smtClean="0"/>
              <a:t>Sumber</a:t>
            </a:r>
            <a:r>
              <a:rPr lang="fi-FI" dirty="0" smtClean="0"/>
              <a:t> </a:t>
            </a:r>
            <a:r>
              <a:rPr lang="fi-FI" dirty="0" err="1" smtClean="0"/>
              <a:t>berita</a:t>
            </a:r>
            <a:r>
              <a:rPr lang="fi-FI" dirty="0" smtClean="0"/>
              <a:t>: VOA</a:t>
            </a:r>
            <a:endParaRPr lang="fi-FI" dirty="0"/>
          </a:p>
        </p:txBody>
      </p:sp>
    </p:spTree>
    <p:extLst>
      <p:ext uri="{BB962C8B-B14F-4D97-AF65-F5344CB8AC3E}">
        <p14:creationId xmlns:p14="http://schemas.microsoft.com/office/powerpoint/2010/main" val="180629382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tr-TR" dirty="0" err="1"/>
              <a:t>Pengambilan</a:t>
            </a:r>
            <a:r>
              <a:rPr lang="tr-TR" dirty="0"/>
              <a:t> </a:t>
            </a:r>
            <a:r>
              <a:rPr lang="tr-TR" dirty="0" err="1"/>
              <a:t>keputusan</a:t>
            </a:r>
            <a:r>
              <a:rPr lang="tr-TR" dirty="0"/>
              <a:t> </a:t>
            </a:r>
            <a:r>
              <a:rPr lang="tr-TR" dirty="0" err="1"/>
              <a:t>dalam</a:t>
            </a:r>
            <a:r>
              <a:rPr lang="tr-TR" dirty="0"/>
              <a:t> </a:t>
            </a:r>
            <a:r>
              <a:rPr lang="tr-TR" dirty="0" err="1"/>
              <a:t>rapat</a:t>
            </a:r>
            <a:r>
              <a:rPr lang="tr-TR" dirty="0"/>
              <a:t> </a:t>
            </a:r>
            <a:r>
              <a:rPr lang="tr-TR" dirty="0" err="1" smtClean="0"/>
              <a:t>pada</a:t>
            </a:r>
            <a:r>
              <a:rPr lang="tr-TR" dirty="0" smtClean="0"/>
              <a:t> </a:t>
            </a:r>
            <a:r>
              <a:rPr lang="tr-TR" dirty="0" err="1"/>
              <a:t>dasarnya</a:t>
            </a:r>
            <a:r>
              <a:rPr lang="tr-TR" dirty="0"/>
              <a:t> </a:t>
            </a:r>
            <a:r>
              <a:rPr lang="tr-TR" dirty="0" err="1"/>
              <a:t>diusahakan</a:t>
            </a:r>
            <a:r>
              <a:rPr lang="tr-TR" dirty="0"/>
              <a:t> </a:t>
            </a:r>
            <a:r>
              <a:rPr lang="tr-TR" dirty="0" err="1"/>
              <a:t>sejauh</a:t>
            </a:r>
            <a:r>
              <a:rPr lang="tr-TR" dirty="0"/>
              <a:t> </a:t>
            </a:r>
            <a:r>
              <a:rPr lang="tr-TR" dirty="0" err="1"/>
              <a:t>mungkin</a:t>
            </a:r>
            <a:r>
              <a:rPr lang="tr-TR" dirty="0"/>
              <a:t> </a:t>
            </a:r>
            <a:r>
              <a:rPr lang="tr-TR" dirty="0" err="1"/>
              <a:t>dengan</a:t>
            </a:r>
            <a:r>
              <a:rPr lang="tr-TR" dirty="0"/>
              <a:t> cara </a:t>
            </a:r>
            <a:r>
              <a:rPr lang="tr-TR" dirty="0" err="1"/>
              <a:t>musyawarah</a:t>
            </a:r>
            <a:r>
              <a:rPr lang="tr-TR" dirty="0"/>
              <a:t> </a:t>
            </a:r>
            <a:r>
              <a:rPr lang="tr-TR" dirty="0" err="1"/>
              <a:t>untuk</a:t>
            </a:r>
            <a:r>
              <a:rPr lang="tr-TR" dirty="0"/>
              <a:t> </a:t>
            </a:r>
            <a:r>
              <a:rPr lang="tr-TR" dirty="0" err="1"/>
              <a:t>mencapai</a:t>
            </a:r>
            <a:r>
              <a:rPr lang="tr-TR" dirty="0"/>
              <a:t> </a:t>
            </a:r>
            <a:r>
              <a:rPr lang="tr-TR" dirty="0" err="1"/>
              <a:t>mufakat</a:t>
            </a:r>
            <a:r>
              <a:rPr lang="tr-TR" dirty="0"/>
              <a:t>, </a:t>
            </a:r>
            <a:r>
              <a:rPr lang="tr-TR" dirty="0" err="1"/>
              <a:t>apabila</a:t>
            </a:r>
            <a:r>
              <a:rPr lang="tr-TR" dirty="0"/>
              <a:t> </a:t>
            </a:r>
            <a:r>
              <a:rPr lang="tr-TR" dirty="0" err="1"/>
              <a:t>tidak</a:t>
            </a:r>
            <a:r>
              <a:rPr lang="tr-TR" dirty="0"/>
              <a:t> </a:t>
            </a:r>
            <a:r>
              <a:rPr lang="tr-TR" dirty="0" err="1"/>
              <a:t>terpenuhi</a:t>
            </a:r>
            <a:r>
              <a:rPr lang="tr-TR" dirty="0"/>
              <a:t>, </a:t>
            </a:r>
            <a:r>
              <a:rPr lang="tr-TR" dirty="0" err="1"/>
              <a:t>keputusan</a:t>
            </a:r>
            <a:r>
              <a:rPr lang="tr-TR" dirty="0"/>
              <a:t> </a:t>
            </a:r>
            <a:r>
              <a:rPr lang="tr-TR" dirty="0" err="1"/>
              <a:t>diambil</a:t>
            </a:r>
            <a:r>
              <a:rPr lang="tr-TR" dirty="0"/>
              <a:t> </a:t>
            </a:r>
            <a:r>
              <a:rPr lang="tr-TR" dirty="0" err="1"/>
              <a:t>berdasarkan</a:t>
            </a:r>
            <a:r>
              <a:rPr lang="tr-TR" dirty="0"/>
              <a:t> </a:t>
            </a:r>
            <a:r>
              <a:rPr lang="tr-TR" dirty="0" err="1"/>
              <a:t>suara</a:t>
            </a:r>
            <a:r>
              <a:rPr lang="tr-TR" dirty="0"/>
              <a:t> </a:t>
            </a:r>
            <a:r>
              <a:rPr lang="tr-TR" dirty="0" err="1"/>
              <a:t>terbanyak</a:t>
            </a:r>
            <a:endParaRPr lang="tr-TR" dirty="0"/>
          </a:p>
          <a:p>
            <a:endParaRPr lang="tr-TR" dirty="0"/>
          </a:p>
          <a:p>
            <a:r>
              <a:rPr lang="tr-TR" dirty="0" err="1"/>
              <a:t>K</a:t>
            </a:r>
            <a:r>
              <a:rPr lang="tr-TR" dirty="0" err="1" smtClean="0"/>
              <a:t>eputusan</a:t>
            </a:r>
            <a:r>
              <a:rPr lang="tr-TR" dirty="0" smtClean="0"/>
              <a:t> </a:t>
            </a:r>
            <a:r>
              <a:rPr lang="tr-TR" dirty="0" err="1" smtClean="0"/>
              <a:t>rapat</a:t>
            </a:r>
            <a:r>
              <a:rPr lang="tr-TR" dirty="0" smtClean="0"/>
              <a:t> </a:t>
            </a:r>
            <a:r>
              <a:rPr lang="tr-TR" dirty="0" err="1" smtClean="0"/>
              <a:t>bisa</a:t>
            </a:r>
            <a:r>
              <a:rPr lang="tr-TR" dirty="0" smtClean="0"/>
              <a:t> </a:t>
            </a:r>
            <a:r>
              <a:rPr lang="tr-TR" dirty="0" err="1" smtClean="0"/>
              <a:t>dianggap</a:t>
            </a:r>
            <a:r>
              <a:rPr lang="tr-TR" dirty="0" smtClean="0"/>
              <a:t> sah </a:t>
            </a:r>
            <a:r>
              <a:rPr lang="tr-TR" dirty="0" err="1" smtClean="0"/>
              <a:t>bila</a:t>
            </a:r>
            <a:r>
              <a:rPr lang="tr-TR" dirty="0" smtClean="0"/>
              <a:t> </a:t>
            </a:r>
            <a:r>
              <a:rPr lang="tr-TR" dirty="0" err="1" smtClean="0"/>
              <a:t>rapat</a:t>
            </a:r>
            <a:r>
              <a:rPr lang="tr-TR" dirty="0" smtClean="0"/>
              <a:t> </a:t>
            </a:r>
            <a:r>
              <a:rPr lang="tr-TR" dirty="0" err="1" smtClean="0"/>
              <a:t>dihadiri</a:t>
            </a:r>
            <a:r>
              <a:rPr lang="tr-TR" dirty="0" smtClean="0"/>
              <a:t> </a:t>
            </a:r>
            <a:r>
              <a:rPr lang="tr-TR" dirty="0" err="1" smtClean="0"/>
              <a:t>lebih</a:t>
            </a:r>
            <a:r>
              <a:rPr lang="tr-TR" dirty="0" smtClean="0"/>
              <a:t> </a:t>
            </a:r>
            <a:r>
              <a:rPr lang="tr-TR" dirty="0" err="1"/>
              <a:t>dari</a:t>
            </a:r>
            <a:r>
              <a:rPr lang="tr-TR" dirty="0"/>
              <a:t> </a:t>
            </a:r>
            <a:r>
              <a:rPr lang="tr-TR" dirty="0" err="1"/>
              <a:t>separuh</a:t>
            </a:r>
            <a:r>
              <a:rPr lang="tr-TR" dirty="0"/>
              <a:t> </a:t>
            </a:r>
            <a:r>
              <a:rPr lang="tr-TR" dirty="0" err="1"/>
              <a:t>jumlah</a:t>
            </a:r>
            <a:r>
              <a:rPr lang="tr-TR" dirty="0"/>
              <a:t> </a:t>
            </a:r>
            <a:r>
              <a:rPr lang="tr-TR" dirty="0" err="1"/>
              <a:t>anggota</a:t>
            </a:r>
            <a:r>
              <a:rPr lang="tr-TR" dirty="0"/>
              <a:t> </a:t>
            </a:r>
            <a:r>
              <a:rPr lang="tr-TR" dirty="0" err="1"/>
              <a:t>rapat</a:t>
            </a:r>
            <a:r>
              <a:rPr lang="tr-TR" dirty="0"/>
              <a:t> (</a:t>
            </a:r>
            <a:r>
              <a:rPr lang="tr-TR" dirty="0" err="1"/>
              <a:t>kuorum</a:t>
            </a:r>
            <a:r>
              <a:rPr lang="tr-TR" dirty="0"/>
              <a:t>), </a:t>
            </a:r>
            <a:r>
              <a:rPr lang="tr-TR" dirty="0" err="1"/>
              <a:t>apabila</a:t>
            </a:r>
            <a:r>
              <a:rPr lang="tr-TR" dirty="0"/>
              <a:t> </a:t>
            </a:r>
            <a:r>
              <a:rPr lang="tr-TR" dirty="0" err="1"/>
              <a:t>tidak</a:t>
            </a:r>
            <a:r>
              <a:rPr lang="tr-TR" dirty="0"/>
              <a:t> </a:t>
            </a:r>
            <a:r>
              <a:rPr lang="tr-TR" dirty="0" err="1"/>
              <a:t>tercapai</a:t>
            </a:r>
            <a:r>
              <a:rPr lang="tr-TR" dirty="0"/>
              <a:t>, </a:t>
            </a:r>
            <a:r>
              <a:rPr lang="tr-TR" dirty="0" err="1"/>
              <a:t>rapat</a:t>
            </a:r>
            <a:r>
              <a:rPr lang="tr-TR" dirty="0"/>
              <a:t> </a:t>
            </a:r>
            <a:r>
              <a:rPr lang="tr-TR" dirty="0" err="1"/>
              <a:t>ditunda</a:t>
            </a:r>
            <a:r>
              <a:rPr lang="tr-TR" dirty="0"/>
              <a:t> </a:t>
            </a:r>
            <a:r>
              <a:rPr lang="tr-TR" dirty="0" err="1"/>
              <a:t>sebanyak-banyaknya</a:t>
            </a:r>
            <a:r>
              <a:rPr lang="tr-TR" dirty="0"/>
              <a:t> 2 </a:t>
            </a:r>
            <a:r>
              <a:rPr lang="tr-TR" dirty="0" err="1"/>
              <a:t>kali</a:t>
            </a:r>
            <a:r>
              <a:rPr lang="tr-TR" dirty="0"/>
              <a:t> </a:t>
            </a:r>
            <a:r>
              <a:rPr lang="tr-TR" dirty="0" err="1"/>
              <a:t>dengan</a:t>
            </a:r>
            <a:r>
              <a:rPr lang="tr-TR" dirty="0"/>
              <a:t> </a:t>
            </a:r>
            <a:r>
              <a:rPr lang="tr-TR" dirty="0" err="1"/>
              <a:t>tenggang</a:t>
            </a:r>
            <a:r>
              <a:rPr lang="tr-TR" dirty="0"/>
              <a:t> </a:t>
            </a:r>
            <a:r>
              <a:rPr lang="tr-TR" dirty="0" err="1"/>
              <a:t>waktu</a:t>
            </a:r>
            <a:r>
              <a:rPr lang="tr-TR" dirty="0"/>
              <a:t> </a:t>
            </a:r>
            <a:r>
              <a:rPr lang="tr-TR" dirty="0" err="1"/>
              <a:t>masing-masing</a:t>
            </a:r>
            <a:r>
              <a:rPr lang="tr-TR" dirty="0"/>
              <a:t> </a:t>
            </a:r>
            <a:r>
              <a:rPr lang="tr-TR" dirty="0" err="1"/>
              <a:t>tidak</a:t>
            </a:r>
            <a:r>
              <a:rPr lang="tr-TR" dirty="0"/>
              <a:t> </a:t>
            </a:r>
            <a:r>
              <a:rPr lang="tr-TR" dirty="0" err="1"/>
              <a:t>lebih</a:t>
            </a:r>
            <a:r>
              <a:rPr lang="tr-TR" dirty="0"/>
              <a:t> </a:t>
            </a:r>
            <a:r>
              <a:rPr lang="tr-TR" dirty="0" err="1"/>
              <a:t>dari</a:t>
            </a:r>
            <a:r>
              <a:rPr lang="tr-TR" dirty="0"/>
              <a:t> 24 </a:t>
            </a:r>
            <a:r>
              <a:rPr lang="tr-TR" dirty="0" err="1"/>
              <a:t>jam</a:t>
            </a:r>
            <a:r>
              <a:rPr lang="tr-TR" dirty="0"/>
              <a:t>. </a:t>
            </a:r>
            <a:endParaRPr lang="en-US" dirty="0"/>
          </a:p>
        </p:txBody>
      </p:sp>
    </p:spTree>
    <p:extLst>
      <p:ext uri="{BB962C8B-B14F-4D97-AF65-F5344CB8AC3E}">
        <p14:creationId xmlns:p14="http://schemas.microsoft.com/office/powerpoint/2010/main" val="15844845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lstStyle/>
          <a:p>
            <a:r>
              <a:rPr lang="en-US" dirty="0" err="1" smtClean="0"/>
              <a:t>Pemahaman</a:t>
            </a:r>
            <a:r>
              <a:rPr lang="en-US" dirty="0" smtClean="0"/>
              <a:t> </a:t>
            </a:r>
            <a:r>
              <a:rPr lang="en-US" dirty="0" err="1" smtClean="0"/>
              <a:t>tentang</a:t>
            </a:r>
            <a:r>
              <a:rPr lang="en-US" dirty="0" smtClean="0"/>
              <a:t> </a:t>
            </a:r>
            <a:r>
              <a:rPr lang="en-US" dirty="0" err="1" smtClean="0"/>
              <a:t>kelompok</a:t>
            </a:r>
            <a:endParaRPr lang="en-US" dirty="0"/>
          </a:p>
        </p:txBody>
      </p:sp>
      <p:sp>
        <p:nvSpPr>
          <p:cNvPr id="3" name="Content Placeholder 2"/>
          <p:cNvSpPr>
            <a:spLocks noGrp="1"/>
          </p:cNvSpPr>
          <p:nvPr>
            <p:ph idx="1"/>
          </p:nvPr>
        </p:nvSpPr>
        <p:spPr/>
        <p:txBody>
          <a:bodyPr>
            <a:normAutofit/>
          </a:bodyPr>
          <a:lstStyle/>
          <a:p>
            <a:r>
              <a:rPr lang="en-US" dirty="0" err="1" smtClean="0"/>
              <a:t>Tidak</a:t>
            </a:r>
            <a:r>
              <a:rPr lang="en-US" dirty="0" smtClean="0"/>
              <a:t> </a:t>
            </a:r>
            <a:r>
              <a:rPr lang="en-US" dirty="0" err="1" smtClean="0"/>
              <a:t>semua</a:t>
            </a:r>
            <a:r>
              <a:rPr lang="en-US" dirty="0" smtClean="0"/>
              <a:t> </a:t>
            </a:r>
            <a:r>
              <a:rPr lang="en-US" dirty="0" err="1" smtClean="0"/>
              <a:t>himpunan</a:t>
            </a:r>
            <a:r>
              <a:rPr lang="en-US" dirty="0" smtClean="0"/>
              <a:t> orang </a:t>
            </a:r>
            <a:r>
              <a:rPr lang="en-US" dirty="0" err="1" smtClean="0"/>
              <a:t>disebut</a:t>
            </a:r>
            <a:r>
              <a:rPr lang="en-US" dirty="0" smtClean="0"/>
              <a:t> </a:t>
            </a:r>
            <a:r>
              <a:rPr lang="en-US" dirty="0" err="1" smtClean="0"/>
              <a:t>kelompok</a:t>
            </a:r>
            <a:r>
              <a:rPr lang="en-US" dirty="0" smtClean="0"/>
              <a:t>.</a:t>
            </a:r>
          </a:p>
          <a:p>
            <a:r>
              <a:rPr lang="en-US" dirty="0" smtClean="0"/>
              <a:t>Kumpulan orang di terminal, </a:t>
            </a:r>
            <a:r>
              <a:rPr lang="en-US" dirty="0" err="1" smtClean="0"/>
              <a:t>antrean</a:t>
            </a:r>
            <a:r>
              <a:rPr lang="en-US" dirty="0" smtClean="0"/>
              <a:t> </a:t>
            </a:r>
            <a:r>
              <a:rPr lang="en-US" dirty="0" err="1" smtClean="0"/>
              <a:t>bioskop</a:t>
            </a:r>
            <a:r>
              <a:rPr lang="en-US" dirty="0" smtClean="0"/>
              <a:t>, </a:t>
            </a:r>
            <a:r>
              <a:rPr lang="en-US" dirty="0" err="1" smtClean="0"/>
              <a:t>dan</a:t>
            </a:r>
            <a:r>
              <a:rPr lang="en-US" dirty="0" smtClean="0"/>
              <a:t> </a:t>
            </a:r>
            <a:r>
              <a:rPr lang="en-US" dirty="0" err="1" smtClean="0"/>
              <a:t>kumpulan</a:t>
            </a:r>
            <a:r>
              <a:rPr lang="en-US" dirty="0" smtClean="0"/>
              <a:t> </a:t>
            </a:r>
            <a:r>
              <a:rPr lang="en-US" dirty="0" err="1" smtClean="0"/>
              <a:t>lainnya</a:t>
            </a:r>
            <a:r>
              <a:rPr lang="en-US" dirty="0" smtClean="0"/>
              <a:t> </a:t>
            </a:r>
            <a:r>
              <a:rPr lang="en-US" dirty="0" err="1" smtClean="0"/>
              <a:t>disebut</a:t>
            </a:r>
            <a:r>
              <a:rPr lang="en-US" dirty="0" smtClean="0"/>
              <a:t> </a:t>
            </a:r>
            <a:r>
              <a:rPr lang="en-US" dirty="0" err="1" smtClean="0"/>
              <a:t>agregat</a:t>
            </a:r>
            <a:r>
              <a:rPr lang="en-US" dirty="0" smtClean="0"/>
              <a:t>. </a:t>
            </a:r>
          </a:p>
          <a:p>
            <a:r>
              <a:rPr lang="en-US" dirty="0" err="1" smtClean="0"/>
              <a:t>Agregat</a:t>
            </a:r>
            <a:r>
              <a:rPr lang="en-US" dirty="0" smtClean="0"/>
              <a:t> </a:t>
            </a:r>
            <a:r>
              <a:rPr lang="en-US" dirty="0" err="1" smtClean="0"/>
              <a:t>menjadi</a:t>
            </a:r>
            <a:r>
              <a:rPr lang="en-US" dirty="0" smtClean="0"/>
              <a:t> </a:t>
            </a:r>
            <a:r>
              <a:rPr lang="en-US" dirty="0" err="1" smtClean="0"/>
              <a:t>kelompok</a:t>
            </a:r>
            <a:r>
              <a:rPr lang="en-US" dirty="0" smtClean="0"/>
              <a:t> </a:t>
            </a:r>
            <a:r>
              <a:rPr lang="en-US" dirty="0" err="1" smtClean="0"/>
              <a:t>bila</a:t>
            </a:r>
            <a:r>
              <a:rPr lang="en-US" dirty="0" smtClean="0"/>
              <a:t>  orang-orang di </a:t>
            </a:r>
            <a:r>
              <a:rPr lang="en-US" dirty="0" err="1" smtClean="0"/>
              <a:t>dalam</a:t>
            </a:r>
            <a:r>
              <a:rPr lang="en-US" dirty="0" smtClean="0"/>
              <a:t> </a:t>
            </a:r>
            <a:r>
              <a:rPr lang="en-US" dirty="0" err="1" smtClean="0"/>
              <a:t>kumpulan</a:t>
            </a:r>
            <a:r>
              <a:rPr lang="en-US" dirty="0" smtClean="0"/>
              <a:t> </a:t>
            </a:r>
            <a:r>
              <a:rPr lang="en-US" dirty="0" err="1" smtClean="0"/>
              <a:t>tersebut</a:t>
            </a:r>
            <a:r>
              <a:rPr lang="en-US" dirty="0" smtClean="0"/>
              <a:t> </a:t>
            </a:r>
            <a:r>
              <a:rPr lang="en-US" dirty="0" err="1" smtClean="0"/>
              <a:t>memiliki</a:t>
            </a:r>
            <a:r>
              <a:rPr lang="en-US" dirty="0" smtClean="0"/>
              <a:t> </a:t>
            </a:r>
            <a:r>
              <a:rPr lang="en-US" dirty="0" err="1" smtClean="0"/>
              <a:t>tujuan</a:t>
            </a:r>
            <a:r>
              <a:rPr lang="en-US" dirty="0" smtClean="0"/>
              <a:t> </a:t>
            </a:r>
            <a:r>
              <a:rPr lang="en-US" dirty="0" err="1" smtClean="0"/>
              <a:t>bersama</a:t>
            </a:r>
            <a:r>
              <a:rPr lang="en-US" dirty="0" smtClean="0"/>
              <a:t>, </a:t>
            </a:r>
            <a:r>
              <a:rPr lang="en-US" dirty="0" err="1" smtClean="0"/>
              <a:t>berinteraksi</a:t>
            </a:r>
            <a:r>
              <a:rPr lang="en-US" dirty="0" smtClean="0"/>
              <a:t> </a:t>
            </a:r>
            <a:r>
              <a:rPr lang="en-US" dirty="0" err="1" smtClean="0"/>
              <a:t>dan</a:t>
            </a:r>
            <a:r>
              <a:rPr lang="en-US" dirty="0" smtClean="0"/>
              <a:t> </a:t>
            </a:r>
            <a:r>
              <a:rPr lang="en-US" dirty="0" err="1" smtClean="0"/>
              <a:t>memiliki</a:t>
            </a:r>
            <a:r>
              <a:rPr lang="en-US" dirty="0" smtClean="0"/>
              <a:t> </a:t>
            </a:r>
            <a:r>
              <a:rPr lang="en-US" dirty="0" err="1" smtClean="0"/>
              <a:t>ikatan</a:t>
            </a:r>
            <a:r>
              <a:rPr lang="en-US" dirty="0" smtClean="0"/>
              <a:t> yang </a:t>
            </a:r>
            <a:r>
              <a:rPr lang="en-US" dirty="0" err="1" smtClean="0"/>
              <a:t>mempersatukan</a:t>
            </a:r>
            <a:r>
              <a:rPr lang="en-US" dirty="0" smtClean="0"/>
              <a:t> </a:t>
            </a:r>
            <a:r>
              <a:rPr lang="en-US" dirty="0" err="1" smtClean="0"/>
              <a:t>mereka</a:t>
            </a:r>
            <a:r>
              <a:rPr lang="en-US" dirty="0" smtClean="0"/>
              <a:t>. </a:t>
            </a:r>
            <a:endParaRPr lang="en-US" dirty="0"/>
          </a:p>
        </p:txBody>
      </p:sp>
    </p:spTree>
    <p:extLst>
      <p:ext uri="{BB962C8B-B14F-4D97-AF65-F5344CB8AC3E}">
        <p14:creationId xmlns:p14="http://schemas.microsoft.com/office/powerpoint/2010/main" val="1140784804"/>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latin typeface="Impact"/>
                <a:cs typeface="Impact"/>
              </a:rPr>
              <a:t>FAKTOR PERSONAL YANG MEMENGARUHI EFEKTIVITAS KELOMPOK</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77850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a:normAutofit/>
          </a:bodyPr>
          <a:lstStyle/>
          <a:p>
            <a:pPr algn="l"/>
            <a:r>
              <a:rPr lang="en-US" dirty="0" smtClean="0">
                <a:latin typeface="Impact"/>
                <a:cs typeface="Impact"/>
              </a:rPr>
              <a:t>KEBUTUHAN INTERPERSONAL</a:t>
            </a:r>
            <a:endParaRPr lang="en-US" dirty="0">
              <a:latin typeface="Impact"/>
              <a:cs typeface="Impact"/>
            </a:endParaRPr>
          </a:p>
        </p:txBody>
      </p:sp>
      <p:sp>
        <p:nvSpPr>
          <p:cNvPr id="5" name="Content Placeholder 4"/>
          <p:cNvSpPr>
            <a:spLocks noGrp="1"/>
          </p:cNvSpPr>
          <p:nvPr>
            <p:ph idx="1"/>
          </p:nvPr>
        </p:nvSpPr>
        <p:spPr>
          <a:xfrm>
            <a:off x="-123904" y="929374"/>
            <a:ext cx="9144000" cy="882905"/>
          </a:xfrm>
        </p:spPr>
        <p:txBody>
          <a:bodyPr>
            <a:normAutofit fontScale="92500" lnSpcReduction="20000"/>
          </a:bodyPr>
          <a:lstStyle/>
          <a:p>
            <a:pPr marL="550926" indent="-514350">
              <a:buNone/>
            </a:pPr>
            <a:r>
              <a:rPr lang="en-US" dirty="0" smtClean="0"/>
              <a:t>	Seseorang </a:t>
            </a:r>
            <a:r>
              <a:rPr lang="en-US" dirty="0" err="1" smtClean="0"/>
              <a:t>memasuki</a:t>
            </a:r>
            <a:r>
              <a:rPr lang="en-US" dirty="0" smtClean="0"/>
              <a:t> kelompok </a:t>
            </a:r>
            <a:r>
              <a:rPr lang="en-US" dirty="0" err="1" smtClean="0"/>
              <a:t>karena</a:t>
            </a:r>
            <a:r>
              <a:rPr lang="en-US" dirty="0" smtClean="0"/>
              <a:t> </a:t>
            </a:r>
            <a:r>
              <a:rPr lang="en-US" dirty="0" err="1" smtClean="0"/>
              <a:t>didorong</a:t>
            </a:r>
            <a:r>
              <a:rPr lang="en-US" dirty="0" smtClean="0"/>
              <a:t> </a:t>
            </a:r>
            <a:r>
              <a:rPr lang="en-US" dirty="0" err="1" smtClean="0"/>
              <a:t>oleh</a:t>
            </a:r>
            <a:r>
              <a:rPr lang="en-US" dirty="0" smtClean="0"/>
              <a:t> </a:t>
            </a:r>
            <a:r>
              <a:rPr lang="en-US" dirty="0" err="1" smtClean="0"/>
              <a:t>tiga</a:t>
            </a:r>
            <a:r>
              <a:rPr lang="en-US" dirty="0" smtClean="0"/>
              <a:t> </a:t>
            </a:r>
            <a:r>
              <a:rPr lang="en-US" dirty="0" err="1" smtClean="0"/>
              <a:t>kebutuhan</a:t>
            </a:r>
            <a:r>
              <a:rPr lang="en-US" dirty="0" smtClean="0"/>
              <a:t> :</a:t>
            </a:r>
          </a:p>
        </p:txBody>
      </p:sp>
      <p:graphicFrame>
        <p:nvGraphicFramePr>
          <p:cNvPr id="6" name="Diagram 5"/>
          <p:cNvGraphicFramePr/>
          <p:nvPr>
            <p:extLst>
              <p:ext uri="{D42A27DB-BD31-4B8C-83A1-F6EECF244321}">
                <p14:modId xmlns:p14="http://schemas.microsoft.com/office/powerpoint/2010/main" val="824655687"/>
              </p:ext>
            </p:extLst>
          </p:nvPr>
        </p:nvGraphicFramePr>
        <p:xfrm>
          <a:off x="457200" y="1812278"/>
          <a:ext cx="8229600" cy="4631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5850075"/>
      </p:ext>
    </p:extLst>
  </p:cSld>
  <p:clrMapOvr>
    <a:masterClrMapping/>
  </p:clrMapOvr>
  <p:transition xmlns:p14="http://schemas.microsoft.com/office/powerpoint/2010/main" spd="slow">
    <p:cover dir="ru"/>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142538"/>
            <a:ext cx="8229600" cy="1143000"/>
          </a:xfrm>
        </p:spPr>
        <p:txBody>
          <a:bodyPr/>
          <a:lstStyle/>
          <a:p>
            <a:pPr algn="l"/>
            <a:r>
              <a:rPr lang="en-US" dirty="0" smtClean="0">
                <a:latin typeface="Impact"/>
                <a:cs typeface="Impact"/>
              </a:rPr>
              <a:t>TINDAK KOMUNIKASI</a:t>
            </a:r>
            <a:endParaRPr lang="en-US" dirty="0"/>
          </a:p>
        </p:txBody>
      </p:sp>
      <p:sp>
        <p:nvSpPr>
          <p:cNvPr id="3" name="Content Placeholder 2"/>
          <p:cNvSpPr>
            <a:spLocks noGrp="1"/>
          </p:cNvSpPr>
          <p:nvPr>
            <p:ph idx="1"/>
          </p:nvPr>
        </p:nvSpPr>
        <p:spPr>
          <a:xfrm>
            <a:off x="30976" y="1328879"/>
            <a:ext cx="9035584" cy="1010049"/>
          </a:xfrm>
        </p:spPr>
        <p:txBody>
          <a:bodyPr>
            <a:normAutofit fontScale="77500" lnSpcReduction="20000"/>
          </a:bodyPr>
          <a:lstStyle/>
          <a:p>
            <a:pPr>
              <a:buNone/>
            </a:pPr>
            <a:r>
              <a:rPr lang="en-US" dirty="0" smtClean="0"/>
              <a:t>	Yang </a:t>
            </a:r>
            <a:r>
              <a:rPr lang="en-US" dirty="0" err="1" smtClean="0"/>
              <a:t>dimaksud</a:t>
            </a:r>
            <a:r>
              <a:rPr lang="en-US" dirty="0" smtClean="0"/>
              <a:t> </a:t>
            </a:r>
            <a:r>
              <a:rPr lang="en-US" dirty="0" err="1" smtClean="0"/>
              <a:t>dengan</a:t>
            </a:r>
            <a:r>
              <a:rPr lang="en-US" dirty="0" smtClean="0"/>
              <a:t> </a:t>
            </a:r>
            <a:r>
              <a:rPr lang="en-US" dirty="0" err="1" smtClean="0"/>
              <a:t>tindak</a:t>
            </a:r>
            <a:r>
              <a:rPr lang="en-US" dirty="0" smtClean="0"/>
              <a:t> </a:t>
            </a:r>
            <a:r>
              <a:rPr lang="en-US" dirty="0" err="1" smtClean="0"/>
              <a:t>komunikasi</a:t>
            </a:r>
            <a:r>
              <a:rPr lang="en-US" dirty="0" smtClean="0"/>
              <a:t> </a:t>
            </a:r>
            <a:r>
              <a:rPr lang="en-US" dirty="0" err="1" smtClean="0"/>
              <a:t>adalah</a:t>
            </a:r>
            <a:r>
              <a:rPr lang="en-US" dirty="0" smtClean="0"/>
              <a:t> </a:t>
            </a:r>
            <a:r>
              <a:rPr lang="en-US" dirty="0" err="1" smtClean="0"/>
              <a:t>penyataan</a:t>
            </a:r>
            <a:r>
              <a:rPr lang="en-US" dirty="0" smtClean="0"/>
              <a:t>, </a:t>
            </a:r>
            <a:r>
              <a:rPr lang="en-US" dirty="0" err="1" smtClean="0"/>
              <a:t>pendapat</a:t>
            </a:r>
            <a:r>
              <a:rPr lang="en-US" dirty="0" smtClean="0"/>
              <a:t> </a:t>
            </a:r>
            <a:r>
              <a:rPr lang="en-US" dirty="0" err="1" smtClean="0"/>
              <a:t>atau</a:t>
            </a:r>
            <a:r>
              <a:rPr lang="en-US" dirty="0" smtClean="0"/>
              <a:t> </a:t>
            </a:r>
            <a:r>
              <a:rPr lang="en-US" dirty="0" err="1" smtClean="0"/>
              <a:t>isyarat</a:t>
            </a:r>
            <a:r>
              <a:rPr lang="en-US" dirty="0" smtClean="0"/>
              <a:t> yang </a:t>
            </a:r>
            <a:r>
              <a:rPr lang="en-US" dirty="0" err="1" smtClean="0"/>
              <a:t>muncul</a:t>
            </a:r>
            <a:r>
              <a:rPr lang="en-US" dirty="0" smtClean="0"/>
              <a:t> </a:t>
            </a:r>
            <a:r>
              <a:rPr lang="en-US" dirty="0" err="1" smtClean="0"/>
              <a:t>akibat</a:t>
            </a:r>
            <a:r>
              <a:rPr lang="en-US" dirty="0" smtClean="0"/>
              <a:t> </a:t>
            </a:r>
            <a:r>
              <a:rPr lang="en-US" dirty="0" err="1" smtClean="0"/>
              <a:t>pertukaran</a:t>
            </a:r>
            <a:r>
              <a:rPr lang="en-US" dirty="0" smtClean="0"/>
              <a:t> </a:t>
            </a:r>
            <a:r>
              <a:rPr lang="en-US" dirty="0" err="1" smtClean="0"/>
              <a:t>informasi</a:t>
            </a:r>
            <a:r>
              <a:rPr lang="en-US" dirty="0"/>
              <a:t> </a:t>
            </a:r>
            <a:r>
              <a:rPr lang="en-US" dirty="0" err="1" smtClean="0"/>
              <a:t>dalam</a:t>
            </a:r>
            <a:r>
              <a:rPr lang="en-US" dirty="0" smtClean="0"/>
              <a:t> </a:t>
            </a:r>
            <a:r>
              <a:rPr lang="en-US" dirty="0" err="1" smtClean="0"/>
              <a:t>kelompok</a:t>
            </a:r>
            <a:r>
              <a:rPr lang="en-US" dirty="0" smtClean="0"/>
              <a:t>. </a:t>
            </a:r>
            <a:endParaRPr lang="en-US" dirty="0"/>
          </a:p>
        </p:txBody>
      </p:sp>
      <p:graphicFrame>
        <p:nvGraphicFramePr>
          <p:cNvPr id="4" name="Table 3"/>
          <p:cNvGraphicFramePr>
            <a:graphicFrameLocks noGrp="1"/>
          </p:cNvGraphicFramePr>
          <p:nvPr/>
        </p:nvGraphicFramePr>
        <p:xfrm>
          <a:off x="457200" y="2331260"/>
          <a:ext cx="8363090" cy="3415364"/>
        </p:xfrm>
        <a:graphic>
          <a:graphicData uri="http://schemas.openxmlformats.org/drawingml/2006/table">
            <a:tbl>
              <a:tblPr/>
              <a:tblGrid>
                <a:gridCol w="2397708"/>
                <a:gridCol w="2311044"/>
                <a:gridCol w="1978831"/>
                <a:gridCol w="1675507"/>
              </a:tblGrid>
              <a:tr h="690414">
                <a:tc gridSpan="2">
                  <a:txBody>
                    <a:bodyPr/>
                    <a:lstStyle/>
                    <a:p>
                      <a:pPr algn="ctr" fontAlgn="b"/>
                      <a:r>
                        <a:rPr lang="en-US" sz="1600" b="1" i="0" u="none" strike="noStrike">
                          <a:latin typeface="Calibri"/>
                        </a:rPr>
                        <a:t>Hubungan Sosial Emosional</a:t>
                      </a:r>
                    </a:p>
                  </a:txBody>
                  <a:tcPr marL="14443" marR="14443" marT="14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hMerge="1">
                  <a:txBody>
                    <a:bodyPr/>
                    <a:lstStyle/>
                    <a:p>
                      <a:endParaRPr lang="en-US"/>
                    </a:p>
                  </a:txBody>
                  <a:tcPr/>
                </a:tc>
                <a:tc gridSpan="2">
                  <a:txBody>
                    <a:bodyPr/>
                    <a:lstStyle/>
                    <a:p>
                      <a:pPr algn="ctr" fontAlgn="b"/>
                      <a:r>
                        <a:rPr lang="en-US" sz="1600" b="1" i="0" u="none" strike="noStrike">
                          <a:latin typeface="Calibri"/>
                        </a:rPr>
                        <a:t>Hubungan Tugas</a:t>
                      </a:r>
                    </a:p>
                  </a:txBody>
                  <a:tcPr marL="14443" marR="14443" marT="14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hMerge="1">
                  <a:txBody>
                    <a:bodyPr/>
                    <a:lstStyle/>
                    <a:p>
                      <a:endParaRPr lang="en-US"/>
                    </a:p>
                  </a:txBody>
                  <a:tcPr/>
                </a:tc>
              </a:tr>
              <a:tr h="690414">
                <a:tc>
                  <a:txBody>
                    <a:bodyPr/>
                    <a:lstStyle/>
                    <a:p>
                      <a:pPr algn="ctr" fontAlgn="b"/>
                      <a:r>
                        <a:rPr lang="en-US" sz="1600" b="1" i="0" u="none" strike="noStrike">
                          <a:latin typeface="Calibri"/>
                        </a:rPr>
                        <a:t>Reaksi Positif</a:t>
                      </a:r>
                    </a:p>
                  </a:txBody>
                  <a:tcPr marL="14443" marR="14443" marT="14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1" i="0" u="none" strike="noStrike">
                          <a:latin typeface="Calibri"/>
                        </a:rPr>
                        <a:t>Reaksi Negatif</a:t>
                      </a:r>
                    </a:p>
                  </a:txBody>
                  <a:tcPr marL="14443" marR="14443" marT="14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1" i="0" u="none" strike="noStrike">
                          <a:latin typeface="Calibri"/>
                        </a:rPr>
                        <a:t>Jawaban</a:t>
                      </a:r>
                    </a:p>
                  </a:txBody>
                  <a:tcPr marL="14443" marR="14443" marT="14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1" i="0" u="none" strike="noStrike">
                          <a:latin typeface="Calibri"/>
                        </a:rPr>
                        <a:t>Pertanyaan</a:t>
                      </a:r>
                    </a:p>
                  </a:txBody>
                  <a:tcPr marL="14443" marR="14443" marT="14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672061">
                <a:tc>
                  <a:txBody>
                    <a:bodyPr/>
                    <a:lstStyle/>
                    <a:p>
                      <a:pPr algn="l" fontAlgn="b"/>
                      <a:r>
                        <a:rPr lang="en-US" sz="1600" b="0" i="0" u="none" strike="noStrike">
                          <a:latin typeface="Calibri"/>
                        </a:rPr>
                        <a:t>Menampakan persahabatan</a:t>
                      </a:r>
                    </a:p>
                  </a:txBody>
                  <a:tcPr marL="14443" marR="14443" marT="14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Calibri"/>
                        </a:rPr>
                        <a:t>Membantah </a:t>
                      </a:r>
                    </a:p>
                  </a:txBody>
                  <a:tcPr marL="14443" marR="14443" marT="14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Calibri"/>
                        </a:rPr>
                        <a:t>Memberikan saran</a:t>
                      </a:r>
                    </a:p>
                  </a:txBody>
                  <a:tcPr marL="14443" marR="14443" marT="14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Calibri"/>
                        </a:rPr>
                        <a:t>Meminta informasi</a:t>
                      </a:r>
                    </a:p>
                  </a:txBody>
                  <a:tcPr marL="14443" marR="14443" marT="14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0414">
                <a:tc>
                  <a:txBody>
                    <a:bodyPr/>
                    <a:lstStyle/>
                    <a:p>
                      <a:pPr algn="l" fontAlgn="b"/>
                      <a:r>
                        <a:rPr lang="en-US" sz="1600" b="0" i="0" u="none" strike="noStrike">
                          <a:latin typeface="Calibri"/>
                        </a:rPr>
                        <a:t>Mendramatisasi</a:t>
                      </a:r>
                    </a:p>
                  </a:txBody>
                  <a:tcPr marL="14443" marR="14443" marT="14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Calibri"/>
                        </a:rPr>
                        <a:t>Menunjukan ketegangan</a:t>
                      </a:r>
                    </a:p>
                  </a:txBody>
                  <a:tcPr marL="14443" marR="14443" marT="14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Calibri"/>
                        </a:rPr>
                        <a:t>Memberikan pendapat</a:t>
                      </a:r>
                    </a:p>
                  </a:txBody>
                  <a:tcPr marL="14443" marR="14443" marT="14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Calibri"/>
                        </a:rPr>
                        <a:t>Meminta pendapat</a:t>
                      </a:r>
                    </a:p>
                  </a:txBody>
                  <a:tcPr marL="14443" marR="14443" marT="14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2061">
                <a:tc>
                  <a:txBody>
                    <a:bodyPr/>
                    <a:lstStyle/>
                    <a:p>
                      <a:pPr algn="l" fontAlgn="b"/>
                      <a:r>
                        <a:rPr lang="en-US" sz="1600" b="0" i="0" u="none" strike="noStrike">
                          <a:latin typeface="Calibri"/>
                        </a:rPr>
                        <a:t>Menyetujui</a:t>
                      </a:r>
                    </a:p>
                  </a:txBody>
                  <a:tcPr marL="14443" marR="14443" marT="14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Calibri"/>
                        </a:rPr>
                        <a:t>Menampakan permusuhan</a:t>
                      </a:r>
                    </a:p>
                  </a:txBody>
                  <a:tcPr marL="14443" marR="14443" marT="14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Calibri"/>
                        </a:rPr>
                        <a:t>Memberikan informasi</a:t>
                      </a:r>
                    </a:p>
                  </a:txBody>
                  <a:tcPr marL="14443" marR="14443" marT="14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err="1">
                          <a:latin typeface="Calibri"/>
                        </a:rPr>
                        <a:t>Meminta</a:t>
                      </a:r>
                      <a:r>
                        <a:rPr lang="en-US" sz="1600" b="0" i="0" u="none" strike="noStrike" dirty="0">
                          <a:latin typeface="Calibri"/>
                        </a:rPr>
                        <a:t> saran</a:t>
                      </a:r>
                    </a:p>
                  </a:txBody>
                  <a:tcPr marL="14443" marR="14443" marT="14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412479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Impact"/>
                <a:cs typeface="Impact"/>
              </a:rPr>
              <a:t>PERANAN </a:t>
            </a:r>
            <a:r>
              <a:rPr lang="en-US" dirty="0" smtClean="0">
                <a:latin typeface="Impact"/>
                <a:cs typeface="Impact"/>
              </a:rPr>
              <a:t>ANGGOTA KELOMPOK</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err="1" smtClean="0"/>
              <a:t>Terdapat</a:t>
            </a:r>
            <a:r>
              <a:rPr lang="en-US" dirty="0" smtClean="0"/>
              <a:t> 3 </a:t>
            </a:r>
            <a:r>
              <a:rPr lang="en-US" dirty="0" err="1" smtClean="0"/>
              <a:t>peranan</a:t>
            </a:r>
            <a:r>
              <a:rPr lang="en-US" dirty="0" smtClean="0"/>
              <a:t> </a:t>
            </a:r>
            <a:r>
              <a:rPr lang="en-US" dirty="0" err="1" smtClean="0"/>
              <a:t>dalam</a:t>
            </a:r>
            <a:r>
              <a:rPr lang="en-US" dirty="0" smtClean="0"/>
              <a:t> </a:t>
            </a:r>
            <a:r>
              <a:rPr lang="en-US" dirty="0" err="1" smtClean="0"/>
              <a:t>kelompok</a:t>
            </a:r>
            <a:r>
              <a:rPr lang="en-US" dirty="0" smtClean="0"/>
              <a:t>:</a:t>
            </a:r>
          </a:p>
          <a:p>
            <a:pPr marL="514350" indent="-514350">
              <a:buFont typeface="+mj-lt"/>
              <a:buAutoNum type="arabicPeriod"/>
            </a:pPr>
            <a:r>
              <a:rPr lang="en-US" dirty="0" err="1" smtClean="0"/>
              <a:t>Peranan</a:t>
            </a:r>
            <a:r>
              <a:rPr lang="en-US" dirty="0" smtClean="0"/>
              <a:t> </a:t>
            </a:r>
            <a:r>
              <a:rPr lang="en-US" dirty="0" err="1" smtClean="0"/>
              <a:t>Tugas</a:t>
            </a:r>
            <a:r>
              <a:rPr lang="en-US" dirty="0" smtClean="0"/>
              <a:t> </a:t>
            </a:r>
            <a:r>
              <a:rPr lang="en-US" dirty="0" err="1" smtClean="0"/>
              <a:t>Kelompok</a:t>
            </a:r>
            <a:r>
              <a:rPr lang="en-US" dirty="0" smtClean="0"/>
              <a:t>: </a:t>
            </a:r>
            <a:r>
              <a:rPr lang="en-US" dirty="0" err="1" smtClean="0"/>
              <a:t>Peranan</a:t>
            </a:r>
            <a:r>
              <a:rPr lang="en-US" dirty="0" smtClean="0"/>
              <a:t> yang </a:t>
            </a:r>
            <a:r>
              <a:rPr lang="en-US" dirty="0" err="1" smtClean="0"/>
              <a:t>berhubungan</a:t>
            </a:r>
            <a:r>
              <a:rPr lang="en-US" dirty="0" smtClean="0"/>
              <a:t> </a:t>
            </a:r>
            <a:r>
              <a:rPr lang="en-US" dirty="0" err="1" smtClean="0"/>
              <a:t>dengan</a:t>
            </a:r>
            <a:r>
              <a:rPr lang="en-US" dirty="0" smtClean="0"/>
              <a:t> </a:t>
            </a:r>
            <a:r>
              <a:rPr lang="en-US" dirty="0" err="1" smtClean="0"/>
              <a:t>usaha</a:t>
            </a:r>
            <a:r>
              <a:rPr lang="en-US" dirty="0" smtClean="0"/>
              <a:t> </a:t>
            </a:r>
            <a:r>
              <a:rPr lang="en-US" dirty="0" err="1" smtClean="0"/>
              <a:t>mempermudah</a:t>
            </a:r>
            <a:r>
              <a:rPr lang="en-US" dirty="0" smtClean="0"/>
              <a:t> </a:t>
            </a:r>
            <a:r>
              <a:rPr lang="en-US" dirty="0" err="1" smtClean="0"/>
              <a:t>dan</a:t>
            </a:r>
            <a:r>
              <a:rPr lang="en-US" dirty="0" smtClean="0"/>
              <a:t> </a:t>
            </a:r>
            <a:r>
              <a:rPr lang="en-US" dirty="0" err="1" smtClean="0"/>
              <a:t>mengkoordinasikan</a:t>
            </a:r>
            <a:r>
              <a:rPr lang="en-US" dirty="0" smtClean="0"/>
              <a:t> </a:t>
            </a:r>
            <a:r>
              <a:rPr lang="en-US" dirty="0" err="1" smtClean="0"/>
              <a:t>segala</a:t>
            </a:r>
            <a:r>
              <a:rPr lang="en-US" dirty="0" smtClean="0"/>
              <a:t> </a:t>
            </a:r>
            <a:r>
              <a:rPr lang="en-US" dirty="0" err="1" smtClean="0"/>
              <a:t>kegiatan</a:t>
            </a:r>
            <a:r>
              <a:rPr lang="en-US" dirty="0" smtClean="0"/>
              <a:t> yang </a:t>
            </a:r>
            <a:r>
              <a:rPr lang="en-US" dirty="0" err="1" smtClean="0"/>
              <a:t>mendukung</a:t>
            </a:r>
            <a:r>
              <a:rPr lang="en-US" dirty="0" smtClean="0"/>
              <a:t> </a:t>
            </a:r>
            <a:r>
              <a:rPr lang="en-US" dirty="0" err="1" smtClean="0"/>
              <a:t>tercapainya</a:t>
            </a:r>
            <a:r>
              <a:rPr lang="en-US" dirty="0" smtClean="0"/>
              <a:t> </a:t>
            </a:r>
            <a:r>
              <a:rPr lang="en-US" dirty="0" err="1" smtClean="0"/>
              <a:t>tujuan</a:t>
            </a:r>
            <a:r>
              <a:rPr lang="en-US" dirty="0" smtClean="0"/>
              <a:t> </a:t>
            </a:r>
            <a:r>
              <a:rPr lang="en-US" dirty="0" err="1" smtClean="0"/>
              <a:t>kelompok</a:t>
            </a:r>
            <a:r>
              <a:rPr lang="en-US" dirty="0" smtClean="0"/>
              <a:t>. </a:t>
            </a:r>
          </a:p>
          <a:p>
            <a:pPr marL="514350" indent="-514350">
              <a:buFont typeface="+mj-lt"/>
              <a:buAutoNum type="arabicPeriod"/>
            </a:pPr>
            <a:r>
              <a:rPr lang="en-US" dirty="0" err="1" smtClean="0"/>
              <a:t>Peranan</a:t>
            </a:r>
            <a:r>
              <a:rPr lang="en-US" dirty="0" smtClean="0"/>
              <a:t>  </a:t>
            </a:r>
            <a:r>
              <a:rPr lang="en-US" dirty="0" err="1" smtClean="0"/>
              <a:t>Tugas</a:t>
            </a:r>
            <a:r>
              <a:rPr lang="en-US" dirty="0" smtClean="0"/>
              <a:t> </a:t>
            </a:r>
            <a:r>
              <a:rPr lang="en-US" dirty="0" err="1" smtClean="0"/>
              <a:t>Pemeliharaan</a:t>
            </a:r>
            <a:r>
              <a:rPr lang="en-US" dirty="0" smtClean="0"/>
              <a:t> </a:t>
            </a:r>
            <a:r>
              <a:rPr lang="en-US" dirty="0" err="1" smtClean="0"/>
              <a:t>Kelompok</a:t>
            </a:r>
            <a:r>
              <a:rPr lang="en-US" dirty="0" smtClean="0"/>
              <a:t>: </a:t>
            </a:r>
            <a:r>
              <a:rPr lang="en-US" dirty="0" err="1" smtClean="0"/>
              <a:t>Peranan</a:t>
            </a:r>
            <a:r>
              <a:rPr lang="en-US" dirty="0" smtClean="0"/>
              <a:t> yang </a:t>
            </a:r>
            <a:r>
              <a:rPr lang="en-US" dirty="0" err="1" smtClean="0"/>
              <a:t>dimaksudkan</a:t>
            </a:r>
            <a:r>
              <a:rPr lang="en-US" dirty="0" smtClean="0"/>
              <a:t> </a:t>
            </a:r>
            <a:r>
              <a:rPr lang="en-US" dirty="0" err="1" smtClean="0"/>
              <a:t>untuk</a:t>
            </a:r>
            <a:r>
              <a:rPr lang="en-US" dirty="0" smtClean="0"/>
              <a:t> </a:t>
            </a:r>
            <a:r>
              <a:rPr lang="en-US" dirty="0" err="1" smtClean="0"/>
              <a:t>memelihara</a:t>
            </a:r>
            <a:r>
              <a:rPr lang="en-US" dirty="0" smtClean="0"/>
              <a:t> </a:t>
            </a:r>
            <a:r>
              <a:rPr lang="en-US" dirty="0" err="1" smtClean="0"/>
              <a:t>hubungan</a:t>
            </a:r>
            <a:r>
              <a:rPr lang="en-US" dirty="0" smtClean="0"/>
              <a:t> </a:t>
            </a:r>
            <a:r>
              <a:rPr lang="en-US" dirty="0" err="1" smtClean="0"/>
              <a:t>emosional</a:t>
            </a:r>
            <a:r>
              <a:rPr lang="en-US" dirty="0" smtClean="0"/>
              <a:t> di </a:t>
            </a:r>
            <a:r>
              <a:rPr lang="en-US" dirty="0" err="1" smtClean="0"/>
              <a:t>antara</a:t>
            </a:r>
            <a:r>
              <a:rPr lang="en-US" dirty="0" smtClean="0"/>
              <a:t> </a:t>
            </a:r>
            <a:r>
              <a:rPr lang="en-US" dirty="0" err="1" smtClean="0"/>
              <a:t>anggota-anggota</a:t>
            </a:r>
            <a:r>
              <a:rPr lang="en-US" dirty="0" smtClean="0"/>
              <a:t> </a:t>
            </a:r>
            <a:r>
              <a:rPr lang="en-US" dirty="0" err="1" smtClean="0"/>
              <a:t>kelompok</a:t>
            </a:r>
            <a:endParaRPr lang="en-US" dirty="0" smtClean="0"/>
          </a:p>
          <a:p>
            <a:pPr marL="514350" indent="-514350">
              <a:buFont typeface="+mj-lt"/>
              <a:buAutoNum type="arabicPeriod"/>
            </a:pPr>
            <a:r>
              <a:rPr lang="en-US" dirty="0" err="1" smtClean="0"/>
              <a:t>Peranan</a:t>
            </a:r>
            <a:r>
              <a:rPr lang="en-US" dirty="0" smtClean="0"/>
              <a:t> Individual: </a:t>
            </a:r>
            <a:r>
              <a:rPr lang="en-US" dirty="0" err="1" smtClean="0"/>
              <a:t>Peranan</a:t>
            </a:r>
            <a:r>
              <a:rPr lang="en-US" dirty="0" smtClean="0"/>
              <a:t> </a:t>
            </a:r>
            <a:r>
              <a:rPr lang="en-US" dirty="0" err="1" smtClean="0"/>
              <a:t>anggota</a:t>
            </a:r>
            <a:r>
              <a:rPr lang="en-US" dirty="0" smtClean="0"/>
              <a:t> </a:t>
            </a:r>
            <a:r>
              <a:rPr lang="en-US" dirty="0" err="1" smtClean="0"/>
              <a:t>kelompok</a:t>
            </a:r>
            <a:r>
              <a:rPr lang="en-US" dirty="0" smtClean="0"/>
              <a:t> yang </a:t>
            </a:r>
            <a:r>
              <a:rPr lang="en-US" dirty="0" err="1" smtClean="0"/>
              <a:t>didasari</a:t>
            </a:r>
            <a:r>
              <a:rPr lang="en-US" dirty="0" smtClean="0"/>
              <a:t> </a:t>
            </a:r>
            <a:r>
              <a:rPr lang="en-US" dirty="0" err="1" smtClean="0"/>
              <a:t>oleh</a:t>
            </a:r>
            <a:r>
              <a:rPr lang="en-US" dirty="0" smtClean="0"/>
              <a:t> </a:t>
            </a:r>
            <a:r>
              <a:rPr lang="en-US" dirty="0" err="1" smtClean="0"/>
              <a:t>kepentingan</a:t>
            </a:r>
            <a:r>
              <a:rPr lang="en-US" dirty="0" smtClean="0"/>
              <a:t> </a:t>
            </a:r>
            <a:r>
              <a:rPr lang="en-US" dirty="0" err="1" smtClean="0"/>
              <a:t>pribadinya</a:t>
            </a:r>
            <a:r>
              <a:rPr lang="en-US" dirty="0" smtClean="0"/>
              <a:t> di </a:t>
            </a:r>
            <a:r>
              <a:rPr lang="en-US" dirty="0" err="1" smtClean="0"/>
              <a:t>dalam</a:t>
            </a:r>
            <a:r>
              <a:rPr lang="en-US" dirty="0" smtClean="0"/>
              <a:t> </a:t>
            </a:r>
            <a:r>
              <a:rPr lang="en-US" dirty="0" err="1" smtClean="0"/>
              <a:t>kelompok</a:t>
            </a:r>
            <a:r>
              <a:rPr lang="en-US" dirty="0" smtClean="0"/>
              <a:t>. </a:t>
            </a:r>
            <a:endParaRPr lang="en-US" dirty="0"/>
          </a:p>
        </p:txBody>
      </p:sp>
    </p:spTree>
    <p:extLst>
      <p:ext uri="{BB962C8B-B14F-4D97-AF65-F5344CB8AC3E}">
        <p14:creationId xmlns:p14="http://schemas.microsoft.com/office/powerpoint/2010/main" val="136722521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rmAutofit/>
          </a:bodyPr>
          <a:lstStyle/>
          <a:p>
            <a:r>
              <a:rPr lang="en-US" dirty="0" smtClean="0"/>
              <a:t>CIRI PSIKOLOGIS KELOMPOK</a:t>
            </a:r>
            <a:endParaRPr lang="en-US" dirty="0"/>
          </a:p>
        </p:txBody>
      </p:sp>
      <p:sp>
        <p:nvSpPr>
          <p:cNvPr id="3" name="Content Placeholder 2"/>
          <p:cNvSpPr>
            <a:spLocks noGrp="1"/>
          </p:cNvSpPr>
          <p:nvPr>
            <p:ph idx="1"/>
          </p:nvPr>
        </p:nvSpPr>
        <p:spPr/>
        <p:txBody>
          <a:bodyPr/>
          <a:lstStyle/>
          <a:p>
            <a:r>
              <a:rPr lang="en-US" dirty="0" err="1" smtClean="0"/>
              <a:t>Anggota</a:t>
            </a:r>
            <a:r>
              <a:rPr lang="en-US" dirty="0" smtClean="0"/>
              <a:t> </a:t>
            </a:r>
            <a:r>
              <a:rPr lang="en-US" dirty="0" err="1" smtClean="0"/>
              <a:t>kelompok</a:t>
            </a:r>
            <a:r>
              <a:rPr lang="en-US" dirty="0" smtClean="0"/>
              <a:t> </a:t>
            </a:r>
            <a:r>
              <a:rPr lang="en-US" dirty="0" err="1" smtClean="0"/>
              <a:t>merasa</a:t>
            </a:r>
            <a:r>
              <a:rPr lang="en-US" dirty="0" smtClean="0"/>
              <a:t> </a:t>
            </a:r>
            <a:r>
              <a:rPr lang="en-US" dirty="0" err="1" smtClean="0"/>
              <a:t>terikat</a:t>
            </a:r>
            <a:r>
              <a:rPr lang="en-US" dirty="0" smtClean="0"/>
              <a:t> </a:t>
            </a:r>
            <a:r>
              <a:rPr lang="en-US" dirty="0" err="1" smtClean="0"/>
              <a:t>dengan</a:t>
            </a:r>
            <a:r>
              <a:rPr lang="en-US" dirty="0" smtClean="0"/>
              <a:t> </a:t>
            </a:r>
            <a:r>
              <a:rPr lang="en-US" dirty="0" err="1" smtClean="0"/>
              <a:t>kelompok</a:t>
            </a:r>
            <a:r>
              <a:rPr lang="en-US" dirty="0" smtClean="0"/>
              <a:t>. </a:t>
            </a:r>
          </a:p>
          <a:p>
            <a:r>
              <a:rPr lang="en-US" dirty="0" err="1" smtClean="0"/>
              <a:t>Anggota</a:t>
            </a:r>
            <a:r>
              <a:rPr lang="en-US" dirty="0" smtClean="0"/>
              <a:t> </a:t>
            </a:r>
            <a:r>
              <a:rPr lang="en-US" dirty="0" err="1" smtClean="0"/>
              <a:t>kelompok</a:t>
            </a:r>
            <a:r>
              <a:rPr lang="en-US" dirty="0" smtClean="0"/>
              <a:t> </a:t>
            </a:r>
            <a:r>
              <a:rPr lang="en-US" dirty="0" err="1" smtClean="0"/>
              <a:t>merasa</a:t>
            </a:r>
            <a:r>
              <a:rPr lang="en-US" dirty="0" smtClean="0"/>
              <a:t> </a:t>
            </a:r>
            <a:r>
              <a:rPr lang="en-US" dirty="0" err="1" smtClean="0"/>
              <a:t>saling</a:t>
            </a:r>
            <a:r>
              <a:rPr lang="en-US" dirty="0" smtClean="0"/>
              <a:t> </a:t>
            </a:r>
            <a:r>
              <a:rPr lang="en-US" dirty="0" err="1" smtClean="0"/>
              <a:t>bergantung</a:t>
            </a:r>
            <a:r>
              <a:rPr lang="en-US" dirty="0" smtClean="0"/>
              <a:t> </a:t>
            </a:r>
            <a:endParaRPr lang="en-US" dirty="0"/>
          </a:p>
        </p:txBody>
      </p:sp>
    </p:spTree>
    <p:extLst>
      <p:ext uri="{BB962C8B-B14F-4D97-AF65-F5344CB8AC3E}">
        <p14:creationId xmlns:p14="http://schemas.microsoft.com/office/powerpoint/2010/main" val="269803524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rmAutofit/>
          </a:bodyPr>
          <a:lstStyle/>
          <a:p>
            <a:r>
              <a:rPr lang="en-US" dirty="0" smtClean="0"/>
              <a:t>KLASIFIKASI (JENIS) KELOMPOK</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68491649"/>
              </p:ext>
            </p:extLst>
          </p:nvPr>
        </p:nvGraphicFramePr>
        <p:xfrm>
          <a:off x="-488494" y="1600200"/>
          <a:ext cx="9175294" cy="55814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3927361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lstStyle/>
          <a:p>
            <a:r>
              <a:rPr lang="en-US" dirty="0" smtClean="0"/>
              <a:t>PRIMER-SEKUNDER</a:t>
            </a:r>
            <a:endParaRPr lang="en-US" dirty="0"/>
          </a:p>
        </p:txBody>
      </p:sp>
      <p:graphicFrame>
        <p:nvGraphicFramePr>
          <p:cNvPr id="4" name="Diagram 3"/>
          <p:cNvGraphicFramePr/>
          <p:nvPr>
            <p:extLst>
              <p:ext uri="{D42A27DB-BD31-4B8C-83A1-F6EECF244321}">
                <p14:modId xmlns:p14="http://schemas.microsoft.com/office/powerpoint/2010/main" val="2445674563"/>
              </p:ext>
            </p:extLst>
          </p:nvPr>
        </p:nvGraphicFramePr>
        <p:xfrm>
          <a:off x="1279753" y="1861121"/>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413704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lstStyle/>
          <a:p>
            <a:r>
              <a:rPr lang="en-US" dirty="0" smtClean="0"/>
              <a:t>INGROUP-OUTGROUP</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6674375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480067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lstStyle/>
          <a:p>
            <a:r>
              <a:rPr lang="en-US" dirty="0" smtClean="0"/>
              <a:t>INGROUP </a:t>
            </a:r>
            <a:r>
              <a:rPr lang="en-US" dirty="0" err="1" smtClean="0"/>
              <a:t>vs</a:t>
            </a:r>
            <a:r>
              <a:rPr lang="en-US" dirty="0" smtClean="0"/>
              <a:t> OUTGROUP</a:t>
            </a:r>
            <a:endParaRPr lang="en-US" dirty="0"/>
          </a:p>
        </p:txBody>
      </p:sp>
      <p:sp>
        <p:nvSpPr>
          <p:cNvPr id="3" name="Content Placeholder 2"/>
          <p:cNvSpPr>
            <a:spLocks noGrp="1"/>
          </p:cNvSpPr>
          <p:nvPr>
            <p:ph idx="1"/>
          </p:nvPr>
        </p:nvSpPr>
        <p:spPr/>
        <p:txBody>
          <a:bodyPr/>
          <a:lstStyle/>
          <a:p>
            <a:r>
              <a:rPr lang="en-US" dirty="0" smtClean="0"/>
              <a:t>INGROUP DIUNGKAPKAN DENGAN KESETIAAN, SOLIDARITAS, KESENANGAN DAN KERJA SAMA. </a:t>
            </a:r>
          </a:p>
          <a:p>
            <a:r>
              <a:rPr lang="en-US" dirty="0" smtClean="0"/>
              <a:t>YANG MEMBEDAKAN INGROUP DENGAN OUTGROUP ADALAH BOUNDARIES (BATAS) YANG MENENTUKAN SIAPA YANG TERMASUK ORANG DALAM, SIAPA YANG TERMASUK ORANG LUAR.</a:t>
            </a:r>
            <a:endParaRPr lang="en-US" dirty="0"/>
          </a:p>
        </p:txBody>
      </p:sp>
    </p:spTree>
    <p:extLst>
      <p:ext uri="{BB962C8B-B14F-4D97-AF65-F5344CB8AC3E}">
        <p14:creationId xmlns:p14="http://schemas.microsoft.com/office/powerpoint/2010/main" val="357205323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lstStyle/>
          <a:p>
            <a:r>
              <a:rPr lang="en-US" dirty="0" smtClean="0"/>
              <a:t>KEANGGOTAAN-RUJUKAN</a:t>
            </a:r>
            <a:endParaRPr lang="en-US" dirty="0"/>
          </a:p>
        </p:txBody>
      </p:sp>
      <p:sp>
        <p:nvSpPr>
          <p:cNvPr id="3" name="Content Placeholder 2"/>
          <p:cNvSpPr>
            <a:spLocks noGrp="1"/>
          </p:cNvSpPr>
          <p:nvPr>
            <p:ph idx="1"/>
          </p:nvPr>
        </p:nvSpPr>
        <p:spPr/>
        <p:txBody>
          <a:bodyPr/>
          <a:lstStyle/>
          <a:p>
            <a:r>
              <a:rPr lang="en-US" dirty="0" smtClean="0"/>
              <a:t>DALAM KELOMPOK KEANGGOTAAN, INDIVIDU SECARA RESMI ADALAH ANGGOTA (MEMBER) DARI SEBUAH KELOMPOK. </a:t>
            </a:r>
          </a:p>
          <a:p>
            <a:r>
              <a:rPr lang="en-US" dirty="0" smtClean="0"/>
              <a:t>KELOMPOK RUJUKAN ADALAH KELOMPOK YANG DIGUNAKAN SEBAGAI STANDAR UNTUK MENILAI DIRI SENDIRI ATAU MEMBENTUK SIKAP. </a:t>
            </a:r>
            <a:endParaRPr lang="en-US" dirty="0"/>
          </a:p>
        </p:txBody>
      </p:sp>
    </p:spTree>
    <p:extLst>
      <p:ext uri="{BB962C8B-B14F-4D97-AF65-F5344CB8AC3E}">
        <p14:creationId xmlns:p14="http://schemas.microsoft.com/office/powerpoint/2010/main" val="128618848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3275</TotalTime>
  <Words>1654</Words>
  <Application>Microsoft Macintosh PowerPoint</Application>
  <PresentationFormat>On-screen Show (4:3)</PresentationFormat>
  <Paragraphs>205</Paragraphs>
  <Slides>33</Slides>
  <Notes>2</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KOMUNIKASI KELOMPOK</vt:lpstr>
      <vt:lpstr>MENGAPA PERLU?</vt:lpstr>
      <vt:lpstr>Pemahaman tentang kelompok</vt:lpstr>
      <vt:lpstr>CIRI PSIKOLOGIS KELOMPOK</vt:lpstr>
      <vt:lpstr>KLASIFIKASI (JENIS) KELOMPOK</vt:lpstr>
      <vt:lpstr>PRIMER-SEKUNDER</vt:lpstr>
      <vt:lpstr>INGROUP-OUTGROUP</vt:lpstr>
      <vt:lpstr>INGROUP vs OUTGROUP</vt:lpstr>
      <vt:lpstr>KEANGGOTAAN-RUJUKAN</vt:lpstr>
      <vt:lpstr>DESKRIPTIF-PRESKRIPTIF</vt:lpstr>
      <vt:lpstr>TUGAS KELOMPOK</vt:lpstr>
      <vt:lpstr>PowerPoint Presentation</vt:lpstr>
      <vt:lpstr>PENGARUH KELOMPOK PADA PERILAKU KOMUNIKASI</vt:lpstr>
      <vt:lpstr>KONFORMITAS</vt:lpstr>
      <vt:lpstr>FASILITASI SOSIAL</vt:lpstr>
      <vt:lpstr>POLARISASI</vt:lpstr>
      <vt:lpstr>ANALISIS KASUS</vt:lpstr>
      <vt:lpstr>Ini Alasan Pelaku Bully Siswi SD di Thamrin City</vt:lpstr>
      <vt:lpstr> Pasca Pilkada Masyarakat Masih Bermusuhan </vt:lpstr>
      <vt:lpstr> Dukungan Suporter Salah Satu Kunci Kemenangan Timnas Indonesia </vt:lpstr>
      <vt:lpstr>EFEKTIVITAS KELOMPOK</vt:lpstr>
      <vt:lpstr>ALASAN KELOMPOK BEKERJA SAMA</vt:lpstr>
      <vt:lpstr>FAKTOR SITUASIONAL YANG MEMENGARUHI EFEKTIVITAS KELOMPOK</vt:lpstr>
      <vt:lpstr>UKURAN KELOMPOK</vt:lpstr>
      <vt:lpstr>JARINGAN KOMUNIKASI</vt:lpstr>
      <vt:lpstr>KOHESI KELOMPOK</vt:lpstr>
      <vt:lpstr>KEPEMIMPINAN</vt:lpstr>
      <vt:lpstr>Pemimpin Korea Utara, Kim Jong Un, dilaporkan telah memerintahkan eksekusi terhadap 15 orang pemimpin senior tahun ini. </vt:lpstr>
      <vt:lpstr>PowerPoint Presentation</vt:lpstr>
      <vt:lpstr>FAKTOR PERSONAL YANG MEMENGARUHI EFEKTIVITAS KELOMPOK</vt:lpstr>
      <vt:lpstr>KEBUTUHAN INTERPERSONAL</vt:lpstr>
      <vt:lpstr>TINDAK KOMUNIKASI</vt:lpstr>
      <vt:lpstr>PERANAN ANGGOTA KELOMPOK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dc:creator>
  <cp:lastModifiedBy>emma</cp:lastModifiedBy>
  <cp:revision>50</cp:revision>
  <dcterms:created xsi:type="dcterms:W3CDTF">2017-11-05T11:01:43Z</dcterms:created>
  <dcterms:modified xsi:type="dcterms:W3CDTF">2017-11-20T02:24:57Z</dcterms:modified>
</cp:coreProperties>
</file>