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73" r:id="rId2"/>
    <p:sldId id="274" r:id="rId3"/>
    <p:sldId id="258" r:id="rId4"/>
    <p:sldId id="276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36" d="100"/>
          <a:sy n="36" d="100"/>
        </p:scale>
        <p:origin x="-147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#4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A2A30B9-2B86-5544-8438-6D717DAD1D9F}" type="doc">
      <dgm:prSet loTypeId="urn:microsoft.com/office/officeart/2005/8/layout/arrow4" loCatId="relationship" qsTypeId="urn:microsoft.com/office/officeart/2005/8/quickstyle/3D5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694311E1-EA85-1945-B4F7-18D11D083D05}">
      <dgm:prSet phldrT="[Text]"/>
      <dgm:spPr/>
      <dgm:t>
        <a:bodyPr/>
        <a:lstStyle/>
        <a:p>
          <a:r>
            <a:rPr lang="en-US" dirty="0" smtClean="0"/>
            <a:t>Verbal (</a:t>
          </a:r>
          <a:r>
            <a:rPr lang="en-US" dirty="0" err="1" smtClean="0"/>
            <a:t>Linguistik</a:t>
          </a:r>
          <a:r>
            <a:rPr lang="en-US" dirty="0" smtClean="0"/>
            <a:t>)</a:t>
          </a:r>
          <a:endParaRPr lang="en-US" dirty="0"/>
        </a:p>
      </dgm:t>
    </dgm:pt>
    <dgm:pt modelId="{DEDCDF50-2713-154F-8F09-515E2F1E4F09}" type="parTrans" cxnId="{2E4D6C21-DAA9-064A-9B24-8E3CF2C72514}">
      <dgm:prSet/>
      <dgm:spPr/>
      <dgm:t>
        <a:bodyPr/>
        <a:lstStyle/>
        <a:p>
          <a:endParaRPr lang="en-US"/>
        </a:p>
      </dgm:t>
    </dgm:pt>
    <dgm:pt modelId="{2E798CF2-0758-0740-9DFD-B6107FFF690E}" type="sibTrans" cxnId="{2E4D6C21-DAA9-064A-9B24-8E3CF2C72514}">
      <dgm:prSet/>
      <dgm:spPr/>
      <dgm:t>
        <a:bodyPr/>
        <a:lstStyle/>
        <a:p>
          <a:endParaRPr lang="en-US"/>
        </a:p>
      </dgm:t>
    </dgm:pt>
    <dgm:pt modelId="{072A3270-4832-124A-B391-7D177A885636}">
      <dgm:prSet phldrT="[Text]"/>
      <dgm:spPr/>
      <dgm:t>
        <a:bodyPr/>
        <a:lstStyle/>
        <a:p>
          <a:r>
            <a:rPr lang="en-US" dirty="0" smtClean="0"/>
            <a:t>Non Verbal (</a:t>
          </a:r>
          <a:r>
            <a:rPr lang="en-US" dirty="0" err="1" smtClean="0"/>
            <a:t>Paralinguistik</a:t>
          </a:r>
          <a:r>
            <a:rPr lang="en-US" dirty="0" smtClean="0"/>
            <a:t>, </a:t>
          </a:r>
          <a:r>
            <a:rPr lang="en-US" dirty="0" err="1" smtClean="0"/>
            <a:t>Ekstralinguistik</a:t>
          </a:r>
          <a:r>
            <a:rPr lang="en-US" dirty="0" smtClean="0"/>
            <a:t>)</a:t>
          </a:r>
          <a:endParaRPr lang="en-US" dirty="0"/>
        </a:p>
      </dgm:t>
    </dgm:pt>
    <dgm:pt modelId="{8000835D-F5FA-8740-8291-FFB6BC6AE9AA}" type="parTrans" cxnId="{7E49603F-4213-304F-B086-C6279DF3C999}">
      <dgm:prSet/>
      <dgm:spPr/>
      <dgm:t>
        <a:bodyPr/>
        <a:lstStyle/>
        <a:p>
          <a:endParaRPr lang="en-US"/>
        </a:p>
      </dgm:t>
    </dgm:pt>
    <dgm:pt modelId="{F0362513-B18F-DB46-B52E-7483BF137B73}" type="sibTrans" cxnId="{7E49603F-4213-304F-B086-C6279DF3C999}">
      <dgm:prSet/>
      <dgm:spPr/>
      <dgm:t>
        <a:bodyPr/>
        <a:lstStyle/>
        <a:p>
          <a:endParaRPr lang="en-US"/>
        </a:p>
      </dgm:t>
    </dgm:pt>
    <dgm:pt modelId="{A51B722F-3C51-A244-B775-681C794EE945}" type="pres">
      <dgm:prSet presAssocID="{9A2A30B9-2B86-5544-8438-6D717DAD1D9F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FDCE20C-022D-5742-BBC2-1A03AC306012}" type="pres">
      <dgm:prSet presAssocID="{694311E1-EA85-1945-B4F7-18D11D083D05}" presName="upArrow" presStyleLbl="node1" presStyleIdx="0" presStyleCnt="2"/>
      <dgm:spPr/>
    </dgm:pt>
    <dgm:pt modelId="{525319FD-B1C7-184F-BE87-B7B3E0B74A97}" type="pres">
      <dgm:prSet presAssocID="{694311E1-EA85-1945-B4F7-18D11D083D05}" presName="upArrowText" presStyleLbl="revTx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EA4E5A-4D2D-5A48-81B5-74F30FE84C52}" type="pres">
      <dgm:prSet presAssocID="{072A3270-4832-124A-B391-7D177A885636}" presName="downArrow" presStyleLbl="node1" presStyleIdx="1" presStyleCnt="2"/>
      <dgm:spPr/>
    </dgm:pt>
    <dgm:pt modelId="{F93EBA1C-B711-244C-93BA-AD1708DA9A73}" type="pres">
      <dgm:prSet presAssocID="{072A3270-4832-124A-B391-7D177A885636}" presName="downArrowText" presStyleLbl="revTx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E4D6C21-DAA9-064A-9B24-8E3CF2C72514}" srcId="{9A2A30B9-2B86-5544-8438-6D717DAD1D9F}" destId="{694311E1-EA85-1945-B4F7-18D11D083D05}" srcOrd="0" destOrd="0" parTransId="{DEDCDF50-2713-154F-8F09-515E2F1E4F09}" sibTransId="{2E798CF2-0758-0740-9DFD-B6107FFF690E}"/>
    <dgm:cxn modelId="{CB0B76FF-FC61-FA40-823C-F3AF5EDB2652}" type="presOf" srcId="{072A3270-4832-124A-B391-7D177A885636}" destId="{F93EBA1C-B711-244C-93BA-AD1708DA9A73}" srcOrd="0" destOrd="0" presId="urn:microsoft.com/office/officeart/2005/8/layout/arrow4"/>
    <dgm:cxn modelId="{BCF125F0-695A-DE4A-BB36-974F1F10151C}" type="presOf" srcId="{9A2A30B9-2B86-5544-8438-6D717DAD1D9F}" destId="{A51B722F-3C51-A244-B775-681C794EE945}" srcOrd="0" destOrd="0" presId="urn:microsoft.com/office/officeart/2005/8/layout/arrow4"/>
    <dgm:cxn modelId="{7E49603F-4213-304F-B086-C6279DF3C999}" srcId="{9A2A30B9-2B86-5544-8438-6D717DAD1D9F}" destId="{072A3270-4832-124A-B391-7D177A885636}" srcOrd="1" destOrd="0" parTransId="{8000835D-F5FA-8740-8291-FFB6BC6AE9AA}" sibTransId="{F0362513-B18F-DB46-B52E-7483BF137B73}"/>
    <dgm:cxn modelId="{FC8874C2-57CE-9542-B22B-7D78C71F0BD7}" type="presOf" srcId="{694311E1-EA85-1945-B4F7-18D11D083D05}" destId="{525319FD-B1C7-184F-BE87-B7B3E0B74A97}" srcOrd="0" destOrd="0" presId="urn:microsoft.com/office/officeart/2005/8/layout/arrow4"/>
    <dgm:cxn modelId="{58896172-0209-E142-BB92-07288566163C}" type="presParOf" srcId="{A51B722F-3C51-A244-B775-681C794EE945}" destId="{AFDCE20C-022D-5742-BBC2-1A03AC306012}" srcOrd="0" destOrd="0" presId="urn:microsoft.com/office/officeart/2005/8/layout/arrow4"/>
    <dgm:cxn modelId="{19AE9B96-24C4-CA49-971C-FA9832807053}" type="presParOf" srcId="{A51B722F-3C51-A244-B775-681C794EE945}" destId="{525319FD-B1C7-184F-BE87-B7B3E0B74A97}" srcOrd="1" destOrd="0" presId="urn:microsoft.com/office/officeart/2005/8/layout/arrow4"/>
    <dgm:cxn modelId="{66867B37-16D9-4A46-817A-68A7AA314D10}" type="presParOf" srcId="{A51B722F-3C51-A244-B775-681C794EE945}" destId="{E9EA4E5A-4D2D-5A48-81B5-74F30FE84C52}" srcOrd="2" destOrd="0" presId="urn:microsoft.com/office/officeart/2005/8/layout/arrow4"/>
    <dgm:cxn modelId="{9DFDD6F0-CD14-DE48-8D9F-C7A01910ADCD}" type="presParOf" srcId="{A51B722F-3C51-A244-B775-681C794EE945}" destId="{F93EBA1C-B711-244C-93BA-AD1708DA9A73}" srcOrd="3" destOrd="0" presId="urn:microsoft.com/office/officeart/2005/8/layout/arrow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8FDFFA5-C2D2-F942-B3B9-1F0C57741AAF}" type="doc">
      <dgm:prSet loTypeId="urn:microsoft.com/office/officeart/2005/8/layout/vList2" loCatId="list" qsTypeId="urn:microsoft.com/office/officeart/2005/8/quickstyle/3D1" qsCatId="3D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B99F2D2E-8346-3A44-89FB-1B17D5CE525B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</a:rPr>
            <a:t>Memiliki </a:t>
          </a:r>
          <a:r>
            <a:rPr lang="en-US" dirty="0" err="1" smtClean="0">
              <a:solidFill>
                <a:srgbClr val="000000"/>
              </a:solidFill>
            </a:rPr>
            <a:t>pengetahuan</a:t>
          </a:r>
          <a:r>
            <a:rPr lang="en-US" dirty="0" smtClean="0">
              <a:solidFill>
                <a:srgbClr val="000000"/>
              </a:solidFill>
            </a:rPr>
            <a:t> </a:t>
          </a:r>
          <a:r>
            <a:rPr lang="en-US" dirty="0" err="1" smtClean="0">
              <a:solidFill>
                <a:srgbClr val="000000"/>
              </a:solidFill>
            </a:rPr>
            <a:t>sintaksis</a:t>
          </a:r>
          <a:r>
            <a:rPr lang="en-US" dirty="0" smtClean="0">
              <a:solidFill>
                <a:srgbClr val="000000"/>
              </a:solidFill>
            </a:rPr>
            <a:t> </a:t>
          </a:r>
          <a:r>
            <a:rPr lang="en-US" dirty="0" err="1" smtClean="0">
              <a:solidFill>
                <a:srgbClr val="000000"/>
              </a:solidFill>
            </a:rPr>
            <a:t>tentang</a:t>
          </a:r>
          <a:r>
            <a:rPr lang="en-US" dirty="0" smtClean="0">
              <a:solidFill>
                <a:srgbClr val="000000"/>
              </a:solidFill>
            </a:rPr>
            <a:t> </a:t>
          </a:r>
          <a:r>
            <a:rPr lang="en-US" dirty="0" err="1" smtClean="0">
              <a:solidFill>
                <a:srgbClr val="000000"/>
              </a:solidFill>
            </a:rPr>
            <a:t>cara</a:t>
          </a:r>
          <a:r>
            <a:rPr lang="en-US" dirty="0" smtClean="0">
              <a:solidFill>
                <a:srgbClr val="000000"/>
              </a:solidFill>
            </a:rPr>
            <a:t> </a:t>
          </a:r>
          <a:r>
            <a:rPr lang="en-US" dirty="0" err="1" smtClean="0">
              <a:solidFill>
                <a:srgbClr val="000000"/>
              </a:solidFill>
            </a:rPr>
            <a:t>pembentukan</a:t>
          </a:r>
          <a:r>
            <a:rPr lang="en-US" dirty="0" smtClean="0">
              <a:solidFill>
                <a:srgbClr val="000000"/>
              </a:solidFill>
            </a:rPr>
            <a:t> </a:t>
          </a:r>
          <a:r>
            <a:rPr lang="en-US" dirty="0" err="1" smtClean="0">
              <a:solidFill>
                <a:srgbClr val="000000"/>
              </a:solidFill>
            </a:rPr>
            <a:t>kalimat</a:t>
          </a:r>
          <a:r>
            <a:rPr lang="en-US" dirty="0" smtClean="0">
              <a:solidFill>
                <a:srgbClr val="000000"/>
              </a:solidFill>
            </a:rPr>
            <a:t>.</a:t>
          </a:r>
          <a:endParaRPr lang="en-US" dirty="0">
            <a:solidFill>
              <a:srgbClr val="000000"/>
            </a:solidFill>
          </a:endParaRPr>
        </a:p>
      </dgm:t>
    </dgm:pt>
    <dgm:pt modelId="{F72A8AA9-2E8D-3045-B4DB-3E7F230B6D91}" type="parTrans" cxnId="{6BEE5553-F5CC-5844-97E0-619A2DF8B1B0}">
      <dgm:prSet/>
      <dgm:spPr/>
      <dgm:t>
        <a:bodyPr/>
        <a:lstStyle/>
        <a:p>
          <a:endParaRPr lang="en-US"/>
        </a:p>
      </dgm:t>
    </dgm:pt>
    <dgm:pt modelId="{2F38F2F5-923D-3C45-B27D-1958D70E8E79}" type="sibTrans" cxnId="{6BEE5553-F5CC-5844-97E0-619A2DF8B1B0}">
      <dgm:prSet/>
      <dgm:spPr/>
      <dgm:t>
        <a:bodyPr/>
        <a:lstStyle/>
        <a:p>
          <a:endParaRPr lang="en-US"/>
        </a:p>
      </dgm:t>
    </dgm:pt>
    <dgm:pt modelId="{ED3432D8-AE08-3349-9543-FA0556B0BEF5}">
      <dgm:prSet/>
      <dgm:spPr/>
      <dgm:t>
        <a:bodyPr/>
        <a:lstStyle/>
        <a:p>
          <a:r>
            <a:rPr lang="en-US" dirty="0" err="1" smtClean="0">
              <a:solidFill>
                <a:srgbClr val="000000"/>
              </a:solidFill>
            </a:rPr>
            <a:t>Mengetahui</a:t>
          </a:r>
          <a:r>
            <a:rPr lang="en-US" dirty="0" smtClean="0">
              <a:solidFill>
                <a:srgbClr val="000000"/>
              </a:solidFill>
            </a:rPr>
            <a:t> </a:t>
          </a:r>
          <a:r>
            <a:rPr lang="en-US" dirty="0" err="1" smtClean="0">
              <a:solidFill>
                <a:srgbClr val="000000"/>
              </a:solidFill>
            </a:rPr>
            <a:t>secara</a:t>
          </a:r>
          <a:r>
            <a:rPr lang="en-US" dirty="0" smtClean="0">
              <a:solidFill>
                <a:srgbClr val="000000"/>
              </a:solidFill>
            </a:rPr>
            <a:t> </a:t>
          </a:r>
          <a:r>
            <a:rPr lang="en-US" dirty="0" err="1" smtClean="0">
              <a:solidFill>
                <a:srgbClr val="000000"/>
              </a:solidFill>
            </a:rPr>
            <a:t>leksikal</a:t>
          </a:r>
          <a:r>
            <a:rPr lang="en-US" dirty="0" smtClean="0">
              <a:solidFill>
                <a:srgbClr val="000000"/>
              </a:solidFill>
            </a:rPr>
            <a:t> </a:t>
          </a:r>
          <a:r>
            <a:rPr lang="en-US" dirty="0" err="1" smtClean="0">
              <a:solidFill>
                <a:srgbClr val="000000"/>
              </a:solidFill>
            </a:rPr>
            <a:t>arti</a:t>
          </a:r>
          <a:r>
            <a:rPr lang="en-US" dirty="0" smtClean="0">
              <a:solidFill>
                <a:srgbClr val="000000"/>
              </a:solidFill>
            </a:rPr>
            <a:t> kata </a:t>
          </a:r>
          <a:r>
            <a:rPr lang="en-US" dirty="0" err="1" smtClean="0">
              <a:solidFill>
                <a:srgbClr val="000000"/>
              </a:solidFill>
            </a:rPr>
            <a:t>atau</a:t>
          </a:r>
          <a:r>
            <a:rPr lang="en-US" dirty="0" smtClean="0">
              <a:solidFill>
                <a:srgbClr val="000000"/>
              </a:solidFill>
            </a:rPr>
            <a:t> </a:t>
          </a:r>
          <a:r>
            <a:rPr lang="en-US" dirty="0" err="1" smtClean="0">
              <a:solidFill>
                <a:srgbClr val="000000"/>
              </a:solidFill>
            </a:rPr>
            <a:t>gabungan</a:t>
          </a:r>
          <a:r>
            <a:rPr lang="en-US" dirty="0" smtClean="0">
              <a:solidFill>
                <a:srgbClr val="000000"/>
              </a:solidFill>
            </a:rPr>
            <a:t> kata-kata.</a:t>
          </a:r>
        </a:p>
      </dgm:t>
    </dgm:pt>
    <dgm:pt modelId="{BDF76355-C9CD-B04F-B975-8EB415E2D45D}" type="parTrans" cxnId="{80BA1383-CE07-BB47-B6AF-BC078265A58A}">
      <dgm:prSet/>
      <dgm:spPr/>
      <dgm:t>
        <a:bodyPr/>
        <a:lstStyle/>
        <a:p>
          <a:endParaRPr lang="en-US"/>
        </a:p>
      </dgm:t>
    </dgm:pt>
    <dgm:pt modelId="{344442E3-8B3B-F14B-9000-0D2A850CCA3C}" type="sibTrans" cxnId="{80BA1383-CE07-BB47-B6AF-BC078265A58A}">
      <dgm:prSet/>
      <dgm:spPr/>
      <dgm:t>
        <a:bodyPr/>
        <a:lstStyle/>
        <a:p>
          <a:endParaRPr lang="en-US"/>
        </a:p>
      </dgm:t>
    </dgm:pt>
    <dgm:pt modelId="{37ED12F6-36E6-6B49-B4E6-D4F51F24A566}">
      <dgm:prSet/>
      <dgm:spPr/>
      <dgm:t>
        <a:bodyPr/>
        <a:lstStyle/>
        <a:p>
          <a:r>
            <a:rPr lang="en-US" dirty="0" smtClean="0">
              <a:solidFill>
                <a:srgbClr val="000000"/>
              </a:solidFill>
            </a:rPr>
            <a:t>Memiliki </a:t>
          </a:r>
          <a:r>
            <a:rPr lang="en-US" dirty="0" err="1" smtClean="0">
              <a:solidFill>
                <a:srgbClr val="000000"/>
              </a:solidFill>
            </a:rPr>
            <a:t>pengetahuan</a:t>
          </a:r>
          <a:r>
            <a:rPr lang="en-US" dirty="0" smtClean="0">
              <a:solidFill>
                <a:srgbClr val="000000"/>
              </a:solidFill>
            </a:rPr>
            <a:t> </a:t>
          </a:r>
          <a:r>
            <a:rPr lang="en-US" dirty="0" err="1" smtClean="0">
              <a:solidFill>
                <a:srgbClr val="000000"/>
              </a:solidFill>
            </a:rPr>
            <a:t>konseptual</a:t>
          </a:r>
          <a:r>
            <a:rPr lang="en-US" dirty="0" smtClean="0">
              <a:solidFill>
                <a:srgbClr val="000000"/>
              </a:solidFill>
            </a:rPr>
            <a:t> </a:t>
          </a:r>
          <a:r>
            <a:rPr lang="en-US" dirty="0" err="1" smtClean="0">
              <a:solidFill>
                <a:srgbClr val="000000"/>
              </a:solidFill>
            </a:rPr>
            <a:t>tentang</a:t>
          </a:r>
          <a:r>
            <a:rPr lang="en-US" dirty="0" smtClean="0">
              <a:solidFill>
                <a:srgbClr val="000000"/>
              </a:solidFill>
            </a:rPr>
            <a:t> </a:t>
          </a:r>
          <a:r>
            <a:rPr lang="en-US" dirty="0" err="1" smtClean="0">
              <a:solidFill>
                <a:srgbClr val="000000"/>
              </a:solidFill>
            </a:rPr>
            <a:t>dunia</a:t>
          </a:r>
          <a:r>
            <a:rPr lang="en-US" dirty="0" smtClean="0">
              <a:solidFill>
                <a:srgbClr val="000000"/>
              </a:solidFill>
            </a:rPr>
            <a:t> </a:t>
          </a:r>
          <a:r>
            <a:rPr lang="en-US" dirty="0" err="1" smtClean="0">
              <a:solidFill>
                <a:srgbClr val="000000"/>
              </a:solidFill>
            </a:rPr>
            <a:t>tempat</a:t>
          </a:r>
          <a:r>
            <a:rPr lang="en-US" dirty="0" smtClean="0">
              <a:solidFill>
                <a:srgbClr val="000000"/>
              </a:solidFill>
            </a:rPr>
            <a:t> </a:t>
          </a:r>
          <a:r>
            <a:rPr lang="en-US" dirty="0" err="1" smtClean="0">
              <a:solidFill>
                <a:srgbClr val="000000"/>
              </a:solidFill>
            </a:rPr>
            <a:t>tinggal</a:t>
          </a:r>
          <a:r>
            <a:rPr lang="en-US" dirty="0" smtClean="0">
              <a:solidFill>
                <a:srgbClr val="000000"/>
              </a:solidFill>
            </a:rPr>
            <a:t> </a:t>
          </a:r>
          <a:r>
            <a:rPr lang="en-US" dirty="0" err="1" smtClean="0">
              <a:solidFill>
                <a:srgbClr val="000000"/>
              </a:solidFill>
            </a:rPr>
            <a:t>kita</a:t>
          </a:r>
          <a:r>
            <a:rPr lang="en-US" dirty="0" smtClean="0">
              <a:solidFill>
                <a:srgbClr val="000000"/>
              </a:solidFill>
            </a:rPr>
            <a:t> </a:t>
          </a:r>
          <a:r>
            <a:rPr lang="en-US" dirty="0" err="1" smtClean="0">
              <a:solidFill>
                <a:srgbClr val="000000"/>
              </a:solidFill>
            </a:rPr>
            <a:t>dan</a:t>
          </a:r>
          <a:r>
            <a:rPr lang="en-US" dirty="0" smtClean="0">
              <a:solidFill>
                <a:srgbClr val="000000"/>
              </a:solidFill>
            </a:rPr>
            <a:t> </a:t>
          </a:r>
          <a:r>
            <a:rPr lang="en-US" dirty="0" err="1" smtClean="0">
              <a:solidFill>
                <a:srgbClr val="000000"/>
              </a:solidFill>
            </a:rPr>
            <a:t>dunia</a:t>
          </a:r>
          <a:r>
            <a:rPr lang="en-US" dirty="0" smtClean="0">
              <a:solidFill>
                <a:srgbClr val="000000"/>
              </a:solidFill>
            </a:rPr>
            <a:t> yang </a:t>
          </a:r>
          <a:r>
            <a:rPr lang="en-US" dirty="0" err="1" smtClean="0">
              <a:solidFill>
                <a:srgbClr val="000000"/>
              </a:solidFill>
            </a:rPr>
            <a:t>kita</a:t>
          </a:r>
          <a:r>
            <a:rPr lang="en-US" dirty="0" smtClean="0">
              <a:solidFill>
                <a:srgbClr val="000000"/>
              </a:solidFill>
            </a:rPr>
            <a:t> </a:t>
          </a:r>
          <a:r>
            <a:rPr lang="en-US" dirty="0" err="1" smtClean="0">
              <a:solidFill>
                <a:srgbClr val="000000"/>
              </a:solidFill>
            </a:rPr>
            <a:t>bicarakan</a:t>
          </a:r>
          <a:r>
            <a:rPr lang="en-US" dirty="0" smtClean="0">
              <a:solidFill>
                <a:srgbClr val="000000"/>
              </a:solidFill>
            </a:rPr>
            <a:t>.</a:t>
          </a:r>
        </a:p>
      </dgm:t>
    </dgm:pt>
    <dgm:pt modelId="{B361F715-AA73-204E-B173-A687937465C8}" type="parTrans" cxnId="{E9459182-F77C-9343-8BA3-5E881C727317}">
      <dgm:prSet/>
      <dgm:spPr/>
      <dgm:t>
        <a:bodyPr/>
        <a:lstStyle/>
        <a:p>
          <a:endParaRPr lang="en-US"/>
        </a:p>
      </dgm:t>
    </dgm:pt>
    <dgm:pt modelId="{31CA7296-329B-B044-836C-BD22E133E85B}" type="sibTrans" cxnId="{E9459182-F77C-9343-8BA3-5E881C727317}">
      <dgm:prSet/>
      <dgm:spPr/>
      <dgm:t>
        <a:bodyPr/>
        <a:lstStyle/>
        <a:p>
          <a:endParaRPr lang="en-US"/>
        </a:p>
      </dgm:t>
    </dgm:pt>
    <dgm:pt modelId="{485CF339-432F-DC48-8EE0-5691B62C078C}">
      <dgm:prSet/>
      <dgm:spPr/>
      <dgm:t>
        <a:bodyPr/>
        <a:lstStyle/>
        <a:p>
          <a:r>
            <a:rPr lang="en-US" dirty="0" smtClean="0">
              <a:solidFill>
                <a:srgbClr val="000000"/>
              </a:solidFill>
            </a:rPr>
            <a:t>Memiliki </a:t>
          </a:r>
          <a:r>
            <a:rPr lang="en-US" dirty="0" err="1" smtClean="0">
              <a:solidFill>
                <a:srgbClr val="000000"/>
              </a:solidFill>
            </a:rPr>
            <a:t>semacam</a:t>
          </a:r>
          <a:r>
            <a:rPr lang="en-US" dirty="0" smtClean="0">
              <a:solidFill>
                <a:srgbClr val="000000"/>
              </a:solidFill>
            </a:rPr>
            <a:t> </a:t>
          </a:r>
          <a:r>
            <a:rPr lang="en-US" dirty="0" err="1" smtClean="0">
              <a:solidFill>
                <a:srgbClr val="000000"/>
              </a:solidFill>
            </a:rPr>
            <a:t>sistem</a:t>
          </a:r>
          <a:r>
            <a:rPr lang="en-US" dirty="0" smtClean="0">
              <a:solidFill>
                <a:srgbClr val="000000"/>
              </a:solidFill>
            </a:rPr>
            <a:t> </a:t>
          </a:r>
          <a:r>
            <a:rPr lang="en-US" dirty="0" err="1" smtClean="0">
              <a:solidFill>
                <a:srgbClr val="000000"/>
              </a:solidFill>
            </a:rPr>
            <a:t>kepercayaan</a:t>
          </a:r>
          <a:r>
            <a:rPr lang="en-US" dirty="0" smtClean="0">
              <a:solidFill>
                <a:srgbClr val="000000"/>
              </a:solidFill>
            </a:rPr>
            <a:t> untuk </a:t>
          </a:r>
          <a:r>
            <a:rPr lang="en-US" dirty="0" err="1" smtClean="0">
              <a:solidFill>
                <a:srgbClr val="000000"/>
              </a:solidFill>
            </a:rPr>
            <a:t>menilai</a:t>
          </a:r>
          <a:r>
            <a:rPr lang="en-US" dirty="0" smtClean="0">
              <a:solidFill>
                <a:srgbClr val="000000"/>
              </a:solidFill>
            </a:rPr>
            <a:t> </a:t>
          </a:r>
          <a:r>
            <a:rPr lang="en-US" dirty="0" err="1" smtClean="0">
              <a:solidFill>
                <a:srgbClr val="000000"/>
              </a:solidFill>
            </a:rPr>
            <a:t>apa</a:t>
          </a:r>
          <a:r>
            <a:rPr lang="en-US" dirty="0" smtClean="0">
              <a:solidFill>
                <a:srgbClr val="000000"/>
              </a:solidFill>
            </a:rPr>
            <a:t> yang </a:t>
          </a:r>
          <a:r>
            <a:rPr lang="en-US" dirty="0" err="1" smtClean="0">
              <a:solidFill>
                <a:srgbClr val="000000"/>
              </a:solidFill>
            </a:rPr>
            <a:t>kita</a:t>
          </a:r>
          <a:r>
            <a:rPr lang="en-US" dirty="0" smtClean="0">
              <a:solidFill>
                <a:srgbClr val="000000"/>
              </a:solidFill>
            </a:rPr>
            <a:t> </a:t>
          </a:r>
          <a:r>
            <a:rPr lang="en-US" dirty="0" err="1" smtClean="0">
              <a:solidFill>
                <a:srgbClr val="000000"/>
              </a:solidFill>
            </a:rPr>
            <a:t>dengar</a:t>
          </a:r>
          <a:r>
            <a:rPr lang="en-US" dirty="0" smtClean="0">
              <a:solidFill>
                <a:srgbClr val="000000"/>
              </a:solidFill>
            </a:rPr>
            <a:t>.</a:t>
          </a:r>
        </a:p>
      </dgm:t>
    </dgm:pt>
    <dgm:pt modelId="{CE0B28D2-96B6-D148-A1EE-66663240C3D1}" type="parTrans" cxnId="{9A91DAE0-ECA0-9F48-9C2D-7B547AD34F24}">
      <dgm:prSet/>
      <dgm:spPr/>
      <dgm:t>
        <a:bodyPr/>
        <a:lstStyle/>
        <a:p>
          <a:endParaRPr lang="en-US"/>
        </a:p>
      </dgm:t>
    </dgm:pt>
    <dgm:pt modelId="{C938D402-84B6-464B-89E4-4578C058C9EB}" type="sibTrans" cxnId="{9A91DAE0-ECA0-9F48-9C2D-7B547AD34F24}">
      <dgm:prSet/>
      <dgm:spPr/>
      <dgm:t>
        <a:bodyPr/>
        <a:lstStyle/>
        <a:p>
          <a:endParaRPr lang="en-US"/>
        </a:p>
      </dgm:t>
    </dgm:pt>
    <dgm:pt modelId="{AB3D2B10-2BD2-0C49-895E-C898788C1D64}">
      <dgm:prSet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Memiliki </a:t>
          </a:r>
          <a:r>
            <a:rPr lang="en-US" dirty="0" err="1" smtClean="0">
              <a:solidFill>
                <a:schemeClr val="tx1"/>
              </a:solidFill>
            </a:rPr>
            <a:t>informasi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fonologis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tentang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bunyi-bunyi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dalam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bahasa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tertentu</a:t>
          </a:r>
          <a:r>
            <a:rPr lang="en-US" dirty="0" smtClean="0">
              <a:solidFill>
                <a:schemeClr val="tx1"/>
              </a:solidFill>
            </a:rPr>
            <a:t>.</a:t>
          </a:r>
          <a:endParaRPr lang="en-US" dirty="0">
            <a:solidFill>
              <a:schemeClr val="tx1"/>
            </a:solidFill>
          </a:endParaRPr>
        </a:p>
      </dgm:t>
    </dgm:pt>
    <dgm:pt modelId="{A4B743A3-9078-5147-94B1-3C7F90F88587}" type="parTrans" cxnId="{20190880-BB1B-2045-9B07-D974D5E7415D}">
      <dgm:prSet/>
      <dgm:spPr/>
      <dgm:t>
        <a:bodyPr/>
        <a:lstStyle/>
        <a:p>
          <a:endParaRPr lang="en-US"/>
        </a:p>
      </dgm:t>
    </dgm:pt>
    <dgm:pt modelId="{94D1C5F6-F1E0-9946-A03D-D3F41D99F926}" type="sibTrans" cxnId="{20190880-BB1B-2045-9B07-D974D5E7415D}">
      <dgm:prSet/>
      <dgm:spPr/>
      <dgm:t>
        <a:bodyPr/>
        <a:lstStyle/>
        <a:p>
          <a:endParaRPr lang="en-US"/>
        </a:p>
      </dgm:t>
    </dgm:pt>
    <dgm:pt modelId="{6AC52B61-060D-CE44-9E8B-C6857AA05CFF}" type="pres">
      <dgm:prSet presAssocID="{38FDFFA5-C2D2-F942-B3B9-1F0C57741AA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E5B8CE2-FBFA-8549-B855-DEB5967C5084}" type="pres">
      <dgm:prSet presAssocID="{AB3D2B10-2BD2-0C49-895E-C898788C1D64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1FF1B9-A350-6846-B299-35939BF2C42C}" type="pres">
      <dgm:prSet presAssocID="{94D1C5F6-F1E0-9946-A03D-D3F41D99F926}" presName="spacer" presStyleCnt="0"/>
      <dgm:spPr/>
    </dgm:pt>
    <dgm:pt modelId="{CF401F16-A9CF-5A4C-91FE-CC01CA4F5EA1}" type="pres">
      <dgm:prSet presAssocID="{B99F2D2E-8346-3A44-89FB-1B17D5CE525B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942D92-3D81-D943-A2FC-5C9144E7DFFB}" type="pres">
      <dgm:prSet presAssocID="{2F38F2F5-923D-3C45-B27D-1958D70E8E79}" presName="spacer" presStyleCnt="0"/>
      <dgm:spPr/>
    </dgm:pt>
    <dgm:pt modelId="{A6A297A2-D2D0-2346-9A0B-9D12BC0B2D79}" type="pres">
      <dgm:prSet presAssocID="{ED3432D8-AE08-3349-9543-FA0556B0BEF5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8E9193-A17D-0F4D-9AA5-069348E039BF}" type="pres">
      <dgm:prSet presAssocID="{344442E3-8B3B-F14B-9000-0D2A850CCA3C}" presName="spacer" presStyleCnt="0"/>
      <dgm:spPr/>
    </dgm:pt>
    <dgm:pt modelId="{A1B9FBB2-727B-C140-9FE1-29C20DCEE995}" type="pres">
      <dgm:prSet presAssocID="{37ED12F6-36E6-6B49-B4E6-D4F51F24A566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AC2D5B-39F3-7443-9D8F-A2C75E77B735}" type="pres">
      <dgm:prSet presAssocID="{31CA7296-329B-B044-836C-BD22E133E85B}" presName="spacer" presStyleCnt="0"/>
      <dgm:spPr/>
    </dgm:pt>
    <dgm:pt modelId="{6E8F1769-0357-D248-BB94-CB994A8FDD1A}" type="pres">
      <dgm:prSet presAssocID="{485CF339-432F-DC48-8EE0-5691B62C078C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BEE5553-F5CC-5844-97E0-619A2DF8B1B0}" srcId="{38FDFFA5-C2D2-F942-B3B9-1F0C57741AAF}" destId="{B99F2D2E-8346-3A44-89FB-1B17D5CE525B}" srcOrd="1" destOrd="0" parTransId="{F72A8AA9-2E8D-3045-B4DB-3E7F230B6D91}" sibTransId="{2F38F2F5-923D-3C45-B27D-1958D70E8E79}"/>
    <dgm:cxn modelId="{2C7FF17D-A273-6541-8F6A-0283E2263473}" type="presOf" srcId="{38FDFFA5-C2D2-F942-B3B9-1F0C57741AAF}" destId="{6AC52B61-060D-CE44-9E8B-C6857AA05CFF}" srcOrd="0" destOrd="0" presId="urn:microsoft.com/office/officeart/2005/8/layout/vList2"/>
    <dgm:cxn modelId="{CDB3F306-392A-804C-9E95-50D6418246FC}" type="presOf" srcId="{485CF339-432F-DC48-8EE0-5691B62C078C}" destId="{6E8F1769-0357-D248-BB94-CB994A8FDD1A}" srcOrd="0" destOrd="0" presId="urn:microsoft.com/office/officeart/2005/8/layout/vList2"/>
    <dgm:cxn modelId="{E9459182-F77C-9343-8BA3-5E881C727317}" srcId="{38FDFFA5-C2D2-F942-B3B9-1F0C57741AAF}" destId="{37ED12F6-36E6-6B49-B4E6-D4F51F24A566}" srcOrd="3" destOrd="0" parTransId="{B361F715-AA73-204E-B173-A687937465C8}" sibTransId="{31CA7296-329B-B044-836C-BD22E133E85B}"/>
    <dgm:cxn modelId="{3CD23318-3079-AB4E-B2A6-F50D27766C0E}" type="presOf" srcId="{ED3432D8-AE08-3349-9543-FA0556B0BEF5}" destId="{A6A297A2-D2D0-2346-9A0B-9D12BC0B2D79}" srcOrd="0" destOrd="0" presId="urn:microsoft.com/office/officeart/2005/8/layout/vList2"/>
    <dgm:cxn modelId="{80BA1383-CE07-BB47-B6AF-BC078265A58A}" srcId="{38FDFFA5-C2D2-F942-B3B9-1F0C57741AAF}" destId="{ED3432D8-AE08-3349-9543-FA0556B0BEF5}" srcOrd="2" destOrd="0" parTransId="{BDF76355-C9CD-B04F-B975-8EB415E2D45D}" sibTransId="{344442E3-8B3B-F14B-9000-0D2A850CCA3C}"/>
    <dgm:cxn modelId="{4EAFDD8B-68C9-7C49-92E7-AD09F0FF4E04}" type="presOf" srcId="{AB3D2B10-2BD2-0C49-895E-C898788C1D64}" destId="{3E5B8CE2-FBFA-8549-B855-DEB5967C5084}" srcOrd="0" destOrd="0" presId="urn:microsoft.com/office/officeart/2005/8/layout/vList2"/>
    <dgm:cxn modelId="{9A91DAE0-ECA0-9F48-9C2D-7B547AD34F24}" srcId="{38FDFFA5-C2D2-F942-B3B9-1F0C57741AAF}" destId="{485CF339-432F-DC48-8EE0-5691B62C078C}" srcOrd="4" destOrd="0" parTransId="{CE0B28D2-96B6-D148-A1EE-66663240C3D1}" sibTransId="{C938D402-84B6-464B-89E4-4578C058C9EB}"/>
    <dgm:cxn modelId="{A7C31423-559F-5F49-B851-8CD702E48D26}" type="presOf" srcId="{37ED12F6-36E6-6B49-B4E6-D4F51F24A566}" destId="{A1B9FBB2-727B-C140-9FE1-29C20DCEE995}" srcOrd="0" destOrd="0" presId="urn:microsoft.com/office/officeart/2005/8/layout/vList2"/>
    <dgm:cxn modelId="{6E3F2C71-0C0A-8D4F-BF9E-5CCB82A48DA3}" type="presOf" srcId="{B99F2D2E-8346-3A44-89FB-1B17D5CE525B}" destId="{CF401F16-A9CF-5A4C-91FE-CC01CA4F5EA1}" srcOrd="0" destOrd="0" presId="urn:microsoft.com/office/officeart/2005/8/layout/vList2"/>
    <dgm:cxn modelId="{20190880-BB1B-2045-9B07-D974D5E7415D}" srcId="{38FDFFA5-C2D2-F942-B3B9-1F0C57741AAF}" destId="{AB3D2B10-2BD2-0C49-895E-C898788C1D64}" srcOrd="0" destOrd="0" parTransId="{A4B743A3-9078-5147-94B1-3C7F90F88587}" sibTransId="{94D1C5F6-F1E0-9946-A03D-D3F41D99F926}"/>
    <dgm:cxn modelId="{A4B04B50-8C24-8340-B623-E3B637732C6E}" type="presParOf" srcId="{6AC52B61-060D-CE44-9E8B-C6857AA05CFF}" destId="{3E5B8CE2-FBFA-8549-B855-DEB5967C5084}" srcOrd="0" destOrd="0" presId="urn:microsoft.com/office/officeart/2005/8/layout/vList2"/>
    <dgm:cxn modelId="{6D916ECD-3B54-7E4B-9953-EFCFFC9457E7}" type="presParOf" srcId="{6AC52B61-060D-CE44-9E8B-C6857AA05CFF}" destId="{D01FF1B9-A350-6846-B299-35939BF2C42C}" srcOrd="1" destOrd="0" presId="urn:microsoft.com/office/officeart/2005/8/layout/vList2"/>
    <dgm:cxn modelId="{13B484A1-52B7-DB4A-B1D2-0F84BDE97611}" type="presParOf" srcId="{6AC52B61-060D-CE44-9E8B-C6857AA05CFF}" destId="{CF401F16-A9CF-5A4C-91FE-CC01CA4F5EA1}" srcOrd="2" destOrd="0" presId="urn:microsoft.com/office/officeart/2005/8/layout/vList2"/>
    <dgm:cxn modelId="{ACA3E79E-1D2C-5C48-9848-A5CAA08C2BDB}" type="presParOf" srcId="{6AC52B61-060D-CE44-9E8B-C6857AA05CFF}" destId="{03942D92-3D81-D943-A2FC-5C9144E7DFFB}" srcOrd="3" destOrd="0" presId="urn:microsoft.com/office/officeart/2005/8/layout/vList2"/>
    <dgm:cxn modelId="{BA097005-B1F9-FE40-AD37-D9221FFC7E6F}" type="presParOf" srcId="{6AC52B61-060D-CE44-9E8B-C6857AA05CFF}" destId="{A6A297A2-D2D0-2346-9A0B-9D12BC0B2D79}" srcOrd="4" destOrd="0" presId="urn:microsoft.com/office/officeart/2005/8/layout/vList2"/>
    <dgm:cxn modelId="{CC864FD6-A2D9-2E45-A8DE-E65F9722727D}" type="presParOf" srcId="{6AC52B61-060D-CE44-9E8B-C6857AA05CFF}" destId="{B18E9193-A17D-0F4D-9AA5-069348E039BF}" srcOrd="5" destOrd="0" presId="urn:microsoft.com/office/officeart/2005/8/layout/vList2"/>
    <dgm:cxn modelId="{319F70DC-459B-A640-8C20-EB29D70E5A4B}" type="presParOf" srcId="{6AC52B61-060D-CE44-9E8B-C6857AA05CFF}" destId="{A1B9FBB2-727B-C140-9FE1-29C20DCEE995}" srcOrd="6" destOrd="0" presId="urn:microsoft.com/office/officeart/2005/8/layout/vList2"/>
    <dgm:cxn modelId="{7167A93F-118E-E64E-AB04-DB95931E4861}" type="presParOf" srcId="{6AC52B61-060D-CE44-9E8B-C6857AA05CFF}" destId="{DDAC2D5B-39F3-7443-9D8F-A2C75E77B735}" srcOrd="7" destOrd="0" presId="urn:microsoft.com/office/officeart/2005/8/layout/vList2"/>
    <dgm:cxn modelId="{7752A43C-8988-FC45-AE51-9A0357B236C3}" type="presParOf" srcId="{6AC52B61-060D-CE44-9E8B-C6857AA05CFF}" destId="{6E8F1769-0357-D248-BB94-CB994A8FDD1A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0C63CD7-2A2E-1349-87DD-28F012C2CE0B}" type="doc">
      <dgm:prSet loTypeId="urn:microsoft.com/office/officeart/2005/8/layout/vList2" loCatId="list" qsTypeId="urn:microsoft.com/office/officeart/2005/8/quickstyle/3D1" qsCatId="3D" csTypeId="urn:microsoft.com/office/officeart/2005/8/colors/colorful1#2" csCatId="colorful" phldr="1"/>
      <dgm:spPr/>
      <dgm:t>
        <a:bodyPr/>
        <a:lstStyle/>
        <a:p>
          <a:endParaRPr lang="en-US"/>
        </a:p>
      </dgm:t>
    </dgm:pt>
    <dgm:pt modelId="{AA465360-B7D4-064E-A839-6A185F95ABBA}">
      <dgm:prSet phldrT="[Text]"/>
      <dgm:spPr/>
      <dgm:t>
        <a:bodyPr/>
        <a:lstStyle/>
        <a:p>
          <a:r>
            <a:rPr lang="en-US" dirty="0" err="1" smtClean="0">
              <a:solidFill>
                <a:srgbClr val="000000"/>
              </a:solidFill>
            </a:rPr>
            <a:t>Teori</a:t>
          </a:r>
          <a:r>
            <a:rPr lang="en-US" dirty="0" smtClean="0">
              <a:solidFill>
                <a:srgbClr val="000000"/>
              </a:solidFill>
            </a:rPr>
            <a:t> </a:t>
          </a:r>
          <a:r>
            <a:rPr lang="en-US" dirty="0" err="1" smtClean="0">
              <a:solidFill>
                <a:srgbClr val="000000"/>
              </a:solidFill>
            </a:rPr>
            <a:t>Belajar</a:t>
          </a:r>
          <a:endParaRPr lang="en-US" dirty="0">
            <a:solidFill>
              <a:srgbClr val="000000"/>
            </a:solidFill>
          </a:endParaRPr>
        </a:p>
      </dgm:t>
    </dgm:pt>
    <dgm:pt modelId="{BEAE4AE1-86C0-8644-90D7-D886619D4ED3}" type="parTrans" cxnId="{BFBEE2CE-39D3-6045-845A-7472FCB5C8BE}">
      <dgm:prSet/>
      <dgm:spPr/>
      <dgm:t>
        <a:bodyPr/>
        <a:lstStyle/>
        <a:p>
          <a:endParaRPr lang="en-US"/>
        </a:p>
      </dgm:t>
    </dgm:pt>
    <dgm:pt modelId="{52A962FB-1027-A943-9C99-43CB1C1BA75F}" type="sibTrans" cxnId="{BFBEE2CE-39D3-6045-845A-7472FCB5C8BE}">
      <dgm:prSet/>
      <dgm:spPr/>
      <dgm:t>
        <a:bodyPr/>
        <a:lstStyle/>
        <a:p>
          <a:endParaRPr lang="en-US"/>
        </a:p>
      </dgm:t>
    </dgm:pt>
    <dgm:pt modelId="{4C0C5AEB-FCE5-0B4D-A9AF-0B8972C8AA01}">
      <dgm:prSet phldrT="[Text]"/>
      <dgm:spPr>
        <a:solidFill>
          <a:schemeClr val="bg1">
            <a:alpha val="70000"/>
          </a:schemeClr>
        </a:solidFill>
      </dgm:spPr>
      <dgm:t>
        <a:bodyPr/>
        <a:lstStyle/>
        <a:p>
          <a:r>
            <a:rPr lang="en-US" dirty="0" err="1" smtClean="0"/>
            <a:t>Asosiasi</a:t>
          </a:r>
          <a:r>
            <a:rPr lang="en-US" dirty="0" smtClean="0"/>
            <a:t>: </a:t>
          </a:r>
          <a:r>
            <a:rPr lang="en-US" dirty="0" err="1" smtClean="0"/>
            <a:t>melazimkan</a:t>
          </a:r>
          <a:r>
            <a:rPr lang="en-US" dirty="0" smtClean="0"/>
            <a:t> </a:t>
          </a:r>
          <a:r>
            <a:rPr lang="en-US" dirty="0" err="1" smtClean="0"/>
            <a:t>suatu</a:t>
          </a:r>
          <a:r>
            <a:rPr lang="en-US" dirty="0" smtClean="0"/>
            <a:t> </a:t>
          </a:r>
          <a:r>
            <a:rPr lang="en-US" dirty="0" err="1" smtClean="0"/>
            <a:t>bunyi</a:t>
          </a:r>
          <a:r>
            <a:rPr lang="en-US" dirty="0" smtClean="0"/>
            <a:t> </a:t>
          </a:r>
          <a:r>
            <a:rPr lang="en-US" dirty="0" err="1" smtClean="0"/>
            <a:t>dengan</a:t>
          </a:r>
          <a:r>
            <a:rPr lang="en-US" dirty="0" smtClean="0"/>
            <a:t> </a:t>
          </a:r>
          <a:r>
            <a:rPr lang="en-US" dirty="0" err="1" smtClean="0"/>
            <a:t>objek</a:t>
          </a:r>
          <a:r>
            <a:rPr lang="en-US" dirty="0" smtClean="0"/>
            <a:t> </a:t>
          </a:r>
          <a:r>
            <a:rPr lang="en-US" dirty="0" err="1" smtClean="0"/>
            <a:t>tertentu</a:t>
          </a:r>
          <a:r>
            <a:rPr lang="en-US" dirty="0" smtClean="0"/>
            <a:t>.</a:t>
          </a:r>
          <a:endParaRPr lang="en-US" dirty="0"/>
        </a:p>
      </dgm:t>
    </dgm:pt>
    <dgm:pt modelId="{E2C00FB1-BEEB-1B43-9117-2F7E4DF77B12}" type="parTrans" cxnId="{D1603B45-A57D-DE4B-8B36-E91E72C4DFCE}">
      <dgm:prSet/>
      <dgm:spPr/>
      <dgm:t>
        <a:bodyPr/>
        <a:lstStyle/>
        <a:p>
          <a:endParaRPr lang="en-US"/>
        </a:p>
      </dgm:t>
    </dgm:pt>
    <dgm:pt modelId="{B7EF8B27-DCEE-0843-873F-6B34C0D25DB5}" type="sibTrans" cxnId="{D1603B45-A57D-DE4B-8B36-E91E72C4DFCE}">
      <dgm:prSet/>
      <dgm:spPr/>
      <dgm:t>
        <a:bodyPr/>
        <a:lstStyle/>
        <a:p>
          <a:endParaRPr lang="en-US"/>
        </a:p>
      </dgm:t>
    </dgm:pt>
    <dgm:pt modelId="{A3DF316F-B7B7-154F-A359-B23D3D12562D}">
      <dgm:prSet phldrT="[Text]"/>
      <dgm:spPr/>
      <dgm:t>
        <a:bodyPr/>
        <a:lstStyle/>
        <a:p>
          <a:r>
            <a:rPr lang="en-US" dirty="0" err="1" smtClean="0">
              <a:solidFill>
                <a:srgbClr val="000000"/>
              </a:solidFill>
            </a:rPr>
            <a:t>Teori</a:t>
          </a:r>
          <a:r>
            <a:rPr lang="en-US" dirty="0" smtClean="0">
              <a:solidFill>
                <a:srgbClr val="000000"/>
              </a:solidFill>
            </a:rPr>
            <a:t> </a:t>
          </a:r>
          <a:r>
            <a:rPr lang="en-US" dirty="0" err="1" smtClean="0">
              <a:solidFill>
                <a:srgbClr val="000000"/>
              </a:solidFill>
            </a:rPr>
            <a:t>Behaviorisme</a:t>
          </a:r>
          <a:endParaRPr lang="en-US" dirty="0">
            <a:solidFill>
              <a:srgbClr val="000000"/>
            </a:solidFill>
          </a:endParaRPr>
        </a:p>
      </dgm:t>
    </dgm:pt>
    <dgm:pt modelId="{E1B3F187-A67C-284B-9656-4667E9E16B0A}" type="parTrans" cxnId="{E8DA6455-BBFE-AB4C-99AF-5147D1686E7F}">
      <dgm:prSet/>
      <dgm:spPr/>
      <dgm:t>
        <a:bodyPr/>
        <a:lstStyle/>
        <a:p>
          <a:endParaRPr lang="en-US"/>
        </a:p>
      </dgm:t>
    </dgm:pt>
    <dgm:pt modelId="{4A4B77A5-0075-2A45-B498-660ED956DE3F}" type="sibTrans" cxnId="{E8DA6455-BBFE-AB4C-99AF-5147D1686E7F}">
      <dgm:prSet/>
      <dgm:spPr/>
      <dgm:t>
        <a:bodyPr/>
        <a:lstStyle/>
        <a:p>
          <a:endParaRPr lang="en-US"/>
        </a:p>
      </dgm:t>
    </dgm:pt>
    <dgm:pt modelId="{52E8A6DD-37E0-EE40-AC27-6F593E67452A}">
      <dgm:prSet phldrT="[Text]"/>
      <dgm:spPr>
        <a:solidFill>
          <a:schemeClr val="bg1">
            <a:alpha val="70000"/>
          </a:schemeClr>
        </a:solidFill>
      </dgm:spPr>
      <dgm:t>
        <a:bodyPr/>
        <a:lstStyle/>
        <a:p>
          <a:r>
            <a:rPr lang="en-US" dirty="0" err="1" smtClean="0"/>
            <a:t>Pengetahunan</a:t>
          </a:r>
          <a:r>
            <a:rPr lang="en-US" dirty="0" smtClean="0"/>
            <a:t> </a:t>
          </a:r>
          <a:r>
            <a:rPr lang="en-US" dirty="0" err="1" smtClean="0"/>
            <a:t>bawaan</a:t>
          </a:r>
          <a:r>
            <a:rPr lang="en-US" dirty="0" smtClean="0"/>
            <a:t> (</a:t>
          </a:r>
          <a:r>
            <a:rPr lang="en-US" dirty="0" err="1" smtClean="0"/>
            <a:t>diprogram</a:t>
          </a:r>
          <a:r>
            <a:rPr lang="en-US" dirty="0" smtClean="0"/>
            <a:t> </a:t>
          </a:r>
          <a:r>
            <a:rPr lang="en-US" dirty="0" err="1" smtClean="0"/>
            <a:t>genetik</a:t>
          </a:r>
          <a:r>
            <a:rPr lang="en-US" dirty="0" smtClean="0"/>
            <a:t> </a:t>
          </a:r>
          <a:r>
            <a:rPr lang="en-US" dirty="0" err="1" smtClean="0"/>
            <a:t>di</a:t>
          </a:r>
          <a:r>
            <a:rPr lang="en-US" dirty="0" smtClean="0"/>
            <a:t> </a:t>
          </a:r>
          <a:r>
            <a:rPr lang="en-US" dirty="0" err="1" smtClean="0"/>
            <a:t>otak</a:t>
          </a:r>
          <a:r>
            <a:rPr lang="en-US" dirty="0" smtClean="0"/>
            <a:t>)</a:t>
          </a:r>
          <a:endParaRPr lang="en-US" dirty="0"/>
        </a:p>
      </dgm:t>
    </dgm:pt>
    <dgm:pt modelId="{7445CDCA-3C67-6748-A864-E0022D5C5FA0}" type="parTrans" cxnId="{CC64A438-6555-E148-9279-AABC15827FF6}">
      <dgm:prSet/>
      <dgm:spPr/>
      <dgm:t>
        <a:bodyPr/>
        <a:lstStyle/>
        <a:p>
          <a:endParaRPr lang="en-US"/>
        </a:p>
      </dgm:t>
    </dgm:pt>
    <dgm:pt modelId="{BFBD2F7E-1AA4-5C49-94B5-AEF9FD8DF757}" type="sibTrans" cxnId="{CC64A438-6555-E148-9279-AABC15827FF6}">
      <dgm:prSet/>
      <dgm:spPr/>
      <dgm:t>
        <a:bodyPr/>
        <a:lstStyle/>
        <a:p>
          <a:endParaRPr lang="en-US"/>
        </a:p>
      </dgm:t>
    </dgm:pt>
    <dgm:pt modelId="{0E79D3BE-1035-6E4E-B5AF-E7B2A5F6420A}">
      <dgm:prSet phldrT="[Text]"/>
      <dgm:spPr/>
      <dgm:t>
        <a:bodyPr/>
        <a:lstStyle/>
        <a:p>
          <a:r>
            <a:rPr lang="en-US" dirty="0" err="1" smtClean="0">
              <a:solidFill>
                <a:srgbClr val="000000"/>
              </a:solidFill>
            </a:rPr>
            <a:t>Teori</a:t>
          </a:r>
          <a:r>
            <a:rPr lang="en-US" dirty="0" smtClean="0">
              <a:solidFill>
                <a:srgbClr val="000000"/>
              </a:solidFill>
            </a:rPr>
            <a:t> </a:t>
          </a:r>
          <a:r>
            <a:rPr lang="en-US" dirty="0" err="1" smtClean="0">
              <a:solidFill>
                <a:srgbClr val="000000"/>
              </a:solidFill>
            </a:rPr>
            <a:t>Nativisme</a:t>
          </a:r>
          <a:endParaRPr lang="en-US" dirty="0">
            <a:solidFill>
              <a:srgbClr val="000000"/>
            </a:solidFill>
          </a:endParaRPr>
        </a:p>
      </dgm:t>
    </dgm:pt>
    <dgm:pt modelId="{A3F5F282-97B7-1743-A4EC-760DB4DBF37D}" type="parTrans" cxnId="{4D010E88-9E22-364A-892A-FBEEE5D4F610}">
      <dgm:prSet/>
      <dgm:spPr/>
      <dgm:t>
        <a:bodyPr/>
        <a:lstStyle/>
        <a:p>
          <a:endParaRPr lang="en-US"/>
        </a:p>
      </dgm:t>
    </dgm:pt>
    <dgm:pt modelId="{D87628AD-E0F0-764D-94D0-7CFA5173C192}" type="sibTrans" cxnId="{4D010E88-9E22-364A-892A-FBEEE5D4F610}">
      <dgm:prSet/>
      <dgm:spPr/>
      <dgm:t>
        <a:bodyPr/>
        <a:lstStyle/>
        <a:p>
          <a:endParaRPr lang="en-US"/>
        </a:p>
      </dgm:t>
    </dgm:pt>
    <dgm:pt modelId="{0BFCEF01-AB71-8141-9743-59A671C6E328}">
      <dgm:prSet phldrT="[Text]"/>
      <dgm:spPr>
        <a:solidFill>
          <a:schemeClr val="bg1">
            <a:alpha val="70000"/>
          </a:schemeClr>
        </a:solidFill>
      </dgm:spPr>
      <dgm:t>
        <a:bodyPr/>
        <a:lstStyle/>
        <a:p>
          <a:r>
            <a:rPr lang="en-US" dirty="0" err="1" smtClean="0"/>
            <a:t>Memperoleh</a:t>
          </a:r>
          <a:r>
            <a:rPr lang="en-US" dirty="0" smtClean="0"/>
            <a:t> </a:t>
          </a:r>
          <a:r>
            <a:rPr lang="en-US" dirty="0" err="1" smtClean="0"/>
            <a:t>pengetahuan</a:t>
          </a:r>
          <a:r>
            <a:rPr lang="en-US" dirty="0" smtClean="0"/>
            <a:t> </a:t>
          </a:r>
          <a:r>
            <a:rPr lang="en-US" dirty="0" err="1" smtClean="0"/>
            <a:t>tentang</a:t>
          </a:r>
          <a:r>
            <a:rPr lang="en-US" dirty="0" smtClean="0"/>
            <a:t> </a:t>
          </a:r>
          <a:r>
            <a:rPr lang="en-US" dirty="0" err="1" smtClean="0"/>
            <a:t>bahasa</a:t>
          </a:r>
          <a:r>
            <a:rPr lang="en-US" dirty="0" smtClean="0"/>
            <a:t>, </a:t>
          </a:r>
          <a:r>
            <a:rPr lang="en-US" dirty="0" err="1" smtClean="0"/>
            <a:t>ketika</a:t>
          </a:r>
          <a:r>
            <a:rPr lang="en-US" dirty="0" smtClean="0"/>
            <a:t> </a:t>
          </a:r>
          <a:r>
            <a:rPr lang="en-US" dirty="0" err="1" smtClean="0"/>
            <a:t>bahasa</a:t>
          </a:r>
          <a:r>
            <a:rPr lang="en-US" dirty="0" smtClean="0"/>
            <a:t> yang </a:t>
          </a:r>
          <a:r>
            <a:rPr lang="en-US" dirty="0" err="1" smtClean="0"/>
            <a:t>didengar</a:t>
          </a:r>
          <a:r>
            <a:rPr lang="en-US" dirty="0" smtClean="0"/>
            <a:t> </a:t>
          </a:r>
          <a:r>
            <a:rPr lang="en-US" dirty="0" err="1" smtClean="0"/>
            <a:t>membangkitkan</a:t>
          </a:r>
          <a:r>
            <a:rPr lang="en-US" dirty="0" smtClean="0"/>
            <a:t> </a:t>
          </a:r>
          <a:r>
            <a:rPr lang="en-US" dirty="0" err="1" smtClean="0"/>
            <a:t>respons</a:t>
          </a:r>
          <a:r>
            <a:rPr lang="en-US" dirty="0" smtClean="0"/>
            <a:t> </a:t>
          </a:r>
          <a:r>
            <a:rPr lang="en-US" dirty="0" err="1" smtClean="0"/>
            <a:t>bawaan</a:t>
          </a:r>
          <a:r>
            <a:rPr lang="en-US" dirty="0" smtClean="0"/>
            <a:t> </a:t>
          </a:r>
          <a:r>
            <a:rPr lang="en-US" dirty="0" err="1" smtClean="0"/>
            <a:t>dari</a:t>
          </a:r>
          <a:r>
            <a:rPr lang="en-US" dirty="0" smtClean="0"/>
            <a:t> </a:t>
          </a:r>
          <a:r>
            <a:rPr lang="en-US" dirty="0" err="1" smtClean="0"/>
            <a:t>kemampuan</a:t>
          </a:r>
          <a:r>
            <a:rPr lang="en-US" dirty="0" smtClean="0"/>
            <a:t> </a:t>
          </a:r>
          <a:r>
            <a:rPr lang="en-US" dirty="0" err="1" smtClean="0"/>
            <a:t>berbahasa</a:t>
          </a:r>
          <a:endParaRPr lang="en-US" dirty="0"/>
        </a:p>
      </dgm:t>
    </dgm:pt>
    <dgm:pt modelId="{1BC55E7C-03DD-5945-A74D-16A94D995330}" type="parTrans" cxnId="{D332B532-9F17-9344-B8FD-C5152594D182}">
      <dgm:prSet/>
      <dgm:spPr/>
      <dgm:t>
        <a:bodyPr/>
        <a:lstStyle/>
        <a:p>
          <a:endParaRPr lang="en-US"/>
        </a:p>
      </dgm:t>
    </dgm:pt>
    <dgm:pt modelId="{D826AD06-A524-804A-AAC1-CCC7ADADE17A}" type="sibTrans" cxnId="{D332B532-9F17-9344-B8FD-C5152594D182}">
      <dgm:prSet/>
      <dgm:spPr/>
      <dgm:t>
        <a:bodyPr/>
        <a:lstStyle/>
        <a:p>
          <a:endParaRPr lang="en-US"/>
        </a:p>
      </dgm:t>
    </dgm:pt>
    <dgm:pt modelId="{84F6BBF7-EB77-C74B-A39D-ECCC80E9E4F7}">
      <dgm:prSet phldrT="[Text]"/>
      <dgm:spPr>
        <a:solidFill>
          <a:schemeClr val="bg1">
            <a:alpha val="70000"/>
          </a:schemeClr>
        </a:solidFill>
      </dgm:spPr>
      <dgm:t>
        <a:bodyPr/>
        <a:lstStyle/>
        <a:p>
          <a:r>
            <a:rPr lang="en-US" dirty="0" smtClean="0"/>
            <a:t>Imitasi: </a:t>
          </a:r>
          <a:r>
            <a:rPr lang="en-US" dirty="0" err="1" smtClean="0"/>
            <a:t>menirukan</a:t>
          </a:r>
          <a:r>
            <a:rPr lang="en-US" dirty="0" smtClean="0"/>
            <a:t> </a:t>
          </a:r>
          <a:r>
            <a:rPr lang="en-US" dirty="0" err="1" smtClean="0"/>
            <a:t>pengucapan</a:t>
          </a:r>
          <a:r>
            <a:rPr lang="en-US" dirty="0" smtClean="0"/>
            <a:t> </a:t>
          </a:r>
          <a:r>
            <a:rPr lang="en-US" dirty="0" err="1" smtClean="0"/>
            <a:t>dan</a:t>
          </a:r>
          <a:r>
            <a:rPr lang="en-US" dirty="0" smtClean="0"/>
            <a:t> </a:t>
          </a:r>
          <a:r>
            <a:rPr lang="en-US" dirty="0" err="1" smtClean="0"/>
            <a:t>struktur</a:t>
          </a:r>
          <a:r>
            <a:rPr lang="en-US" dirty="0" smtClean="0"/>
            <a:t> </a:t>
          </a:r>
          <a:r>
            <a:rPr lang="en-US" dirty="0" err="1" smtClean="0"/>
            <a:t>kalimat</a:t>
          </a:r>
          <a:r>
            <a:rPr lang="en-US" dirty="0" smtClean="0"/>
            <a:t> yang </a:t>
          </a:r>
          <a:r>
            <a:rPr lang="en-US" dirty="0" err="1" smtClean="0"/>
            <a:t>didengarnya</a:t>
          </a:r>
          <a:r>
            <a:rPr lang="en-US" dirty="0" smtClean="0"/>
            <a:t>.</a:t>
          </a:r>
          <a:endParaRPr lang="en-US" dirty="0"/>
        </a:p>
      </dgm:t>
    </dgm:pt>
    <dgm:pt modelId="{0C2C2B9F-705A-5E45-A135-EDAE644CA411}" type="parTrans" cxnId="{B5AA9726-4B7C-044A-BA25-4DE904D32D44}">
      <dgm:prSet/>
      <dgm:spPr/>
      <dgm:t>
        <a:bodyPr/>
        <a:lstStyle/>
        <a:p>
          <a:endParaRPr lang="en-US"/>
        </a:p>
      </dgm:t>
    </dgm:pt>
    <dgm:pt modelId="{4C65A7CC-4832-5D4A-9ADA-194E0B0413F5}" type="sibTrans" cxnId="{B5AA9726-4B7C-044A-BA25-4DE904D32D44}">
      <dgm:prSet/>
      <dgm:spPr/>
      <dgm:t>
        <a:bodyPr/>
        <a:lstStyle/>
        <a:p>
          <a:endParaRPr lang="en-US"/>
        </a:p>
      </dgm:t>
    </dgm:pt>
    <dgm:pt modelId="{D423B881-996E-8149-A52F-057E0DBF1827}">
      <dgm:prSet/>
      <dgm:spPr>
        <a:solidFill>
          <a:schemeClr val="bg1">
            <a:alpha val="70000"/>
          </a:schemeClr>
        </a:solidFill>
      </dgm:spPr>
      <dgm:t>
        <a:bodyPr/>
        <a:lstStyle/>
        <a:p>
          <a:r>
            <a:rPr lang="en-US" dirty="0" err="1" smtClean="0"/>
            <a:t>Peneguhan</a:t>
          </a:r>
          <a:r>
            <a:rPr lang="en-US" dirty="0" smtClean="0"/>
            <a:t>: </a:t>
          </a:r>
          <a:r>
            <a:rPr lang="en-US" dirty="0" err="1" smtClean="0"/>
            <a:t>dimaksudkan</a:t>
          </a:r>
          <a:r>
            <a:rPr lang="en-US" dirty="0" smtClean="0"/>
            <a:t> </a:t>
          </a:r>
          <a:r>
            <a:rPr lang="en-US" dirty="0" err="1" smtClean="0"/>
            <a:t>sebagai</a:t>
          </a:r>
          <a:r>
            <a:rPr lang="en-US" dirty="0" smtClean="0"/>
            <a:t> </a:t>
          </a:r>
          <a:r>
            <a:rPr lang="en-US" dirty="0" err="1" smtClean="0"/>
            <a:t>ungkapan</a:t>
          </a:r>
          <a:r>
            <a:rPr lang="en-US" dirty="0" smtClean="0"/>
            <a:t> </a:t>
          </a:r>
          <a:r>
            <a:rPr lang="en-US" dirty="0" err="1" smtClean="0"/>
            <a:t>kegembiraan</a:t>
          </a:r>
          <a:r>
            <a:rPr lang="en-US" dirty="0" smtClean="0"/>
            <a:t> yang </a:t>
          </a:r>
          <a:r>
            <a:rPr lang="en-US" dirty="0" err="1" smtClean="0"/>
            <a:t>dinyatakan</a:t>
          </a:r>
          <a:r>
            <a:rPr lang="en-US" dirty="0" smtClean="0"/>
            <a:t> </a:t>
          </a:r>
          <a:r>
            <a:rPr lang="en-US" dirty="0" err="1" smtClean="0"/>
            <a:t>ketika</a:t>
          </a:r>
          <a:r>
            <a:rPr lang="en-US" dirty="0" smtClean="0"/>
            <a:t> </a:t>
          </a:r>
          <a:r>
            <a:rPr lang="en-US" dirty="0" err="1" smtClean="0"/>
            <a:t>mengucapkan</a:t>
          </a:r>
          <a:r>
            <a:rPr lang="en-US" dirty="0" smtClean="0"/>
            <a:t> </a:t>
          </a:r>
          <a:r>
            <a:rPr lang="en-US" dirty="0" err="1" smtClean="0"/>
            <a:t>kata-kata</a:t>
          </a:r>
          <a:r>
            <a:rPr lang="en-US" dirty="0" smtClean="0"/>
            <a:t> </a:t>
          </a:r>
          <a:r>
            <a:rPr lang="en-US" dirty="0" err="1" smtClean="0"/>
            <a:t>dengan</a:t>
          </a:r>
          <a:r>
            <a:rPr lang="en-US" dirty="0" smtClean="0"/>
            <a:t> </a:t>
          </a:r>
          <a:r>
            <a:rPr lang="en-US" dirty="0" err="1" smtClean="0"/>
            <a:t>benar</a:t>
          </a:r>
          <a:r>
            <a:rPr lang="en-US" dirty="0" smtClean="0"/>
            <a:t>.</a:t>
          </a:r>
          <a:endParaRPr lang="en-GB" dirty="0"/>
        </a:p>
      </dgm:t>
    </dgm:pt>
    <dgm:pt modelId="{D945E630-FF46-DF46-8CF8-CA1F984AEA3C}" type="parTrans" cxnId="{EA3E8F4A-3257-354B-A42E-B343688286B4}">
      <dgm:prSet/>
      <dgm:spPr/>
      <dgm:t>
        <a:bodyPr/>
        <a:lstStyle/>
        <a:p>
          <a:endParaRPr lang="en-US"/>
        </a:p>
      </dgm:t>
    </dgm:pt>
    <dgm:pt modelId="{78B30550-287E-7D4E-84BE-0B021EAFCBE5}" type="sibTrans" cxnId="{EA3E8F4A-3257-354B-A42E-B343688286B4}">
      <dgm:prSet/>
      <dgm:spPr/>
      <dgm:t>
        <a:bodyPr/>
        <a:lstStyle/>
        <a:p>
          <a:endParaRPr lang="en-US"/>
        </a:p>
      </dgm:t>
    </dgm:pt>
    <dgm:pt modelId="{B6D33F43-DB5A-2249-B568-3E30DA420161}" type="pres">
      <dgm:prSet presAssocID="{90C63CD7-2A2E-1349-87DD-28F012C2CE0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89C2E82-6D75-C341-82EF-BBB009FE22A9}" type="pres">
      <dgm:prSet presAssocID="{AA465360-B7D4-064E-A839-6A185F95ABBA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371839-B72B-5C41-AE23-9D4BA0AFF200}" type="pres">
      <dgm:prSet presAssocID="{AA465360-B7D4-064E-A839-6A185F95ABBA}" presName="childTex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CA260C-1E80-F244-8E9A-46B10601EADF}" type="pres">
      <dgm:prSet presAssocID="{A3DF316F-B7B7-154F-A359-B23D3D12562D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EE9161-4990-4C4E-A0DC-F1E4BF1344F6}" type="pres">
      <dgm:prSet presAssocID="{A3DF316F-B7B7-154F-A359-B23D3D12562D}" presName="childTex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2F0109-5E7C-5847-AAAB-802CFBF94B15}" type="pres">
      <dgm:prSet presAssocID="{0E79D3BE-1035-6E4E-B5AF-E7B2A5F6420A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92D218-DFE5-C04C-BDCB-020E144C7AA4}" type="pres">
      <dgm:prSet presAssocID="{0E79D3BE-1035-6E4E-B5AF-E7B2A5F6420A}" presName="childTex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B6C7B93-602B-4C4E-9B2F-7AF263B5831C}" type="presOf" srcId="{4C0C5AEB-FCE5-0B4D-A9AF-0B8972C8AA01}" destId="{63371839-B72B-5C41-AE23-9D4BA0AFF200}" srcOrd="0" destOrd="0" presId="urn:microsoft.com/office/officeart/2005/8/layout/vList2"/>
    <dgm:cxn modelId="{A73BD60E-3160-9F4E-97D1-3639C1EFBDEB}" type="presOf" srcId="{0BFCEF01-AB71-8141-9743-59A671C6E328}" destId="{7992D218-DFE5-C04C-BDCB-020E144C7AA4}" srcOrd="0" destOrd="0" presId="urn:microsoft.com/office/officeart/2005/8/layout/vList2"/>
    <dgm:cxn modelId="{CC64A438-6555-E148-9279-AABC15827FF6}" srcId="{A3DF316F-B7B7-154F-A359-B23D3D12562D}" destId="{52E8A6DD-37E0-EE40-AC27-6F593E67452A}" srcOrd="0" destOrd="0" parTransId="{7445CDCA-3C67-6748-A864-E0022D5C5FA0}" sibTransId="{BFBD2F7E-1AA4-5C49-94B5-AEF9FD8DF757}"/>
    <dgm:cxn modelId="{C6F2AD07-B0B8-9A44-BF81-C1C858340C21}" type="presOf" srcId="{52E8A6DD-37E0-EE40-AC27-6F593E67452A}" destId="{46EE9161-4990-4C4E-A0DC-F1E4BF1344F6}" srcOrd="0" destOrd="0" presId="urn:microsoft.com/office/officeart/2005/8/layout/vList2"/>
    <dgm:cxn modelId="{2DB81F0A-0075-724E-BABD-9D4DB3CABDB7}" type="presOf" srcId="{AA465360-B7D4-064E-A839-6A185F95ABBA}" destId="{789C2E82-6D75-C341-82EF-BBB009FE22A9}" srcOrd="0" destOrd="0" presId="urn:microsoft.com/office/officeart/2005/8/layout/vList2"/>
    <dgm:cxn modelId="{D1603B45-A57D-DE4B-8B36-E91E72C4DFCE}" srcId="{AA465360-B7D4-064E-A839-6A185F95ABBA}" destId="{4C0C5AEB-FCE5-0B4D-A9AF-0B8972C8AA01}" srcOrd="0" destOrd="0" parTransId="{E2C00FB1-BEEB-1B43-9117-2F7E4DF77B12}" sibTransId="{B7EF8B27-DCEE-0843-873F-6B34C0D25DB5}"/>
    <dgm:cxn modelId="{EA3E8F4A-3257-354B-A42E-B343688286B4}" srcId="{AA465360-B7D4-064E-A839-6A185F95ABBA}" destId="{D423B881-996E-8149-A52F-057E0DBF1827}" srcOrd="2" destOrd="0" parTransId="{D945E630-FF46-DF46-8CF8-CA1F984AEA3C}" sibTransId="{78B30550-287E-7D4E-84BE-0B021EAFCBE5}"/>
    <dgm:cxn modelId="{4FA6657D-53DD-5C4E-BB31-6398C2AAF7FC}" type="presOf" srcId="{D423B881-996E-8149-A52F-057E0DBF1827}" destId="{63371839-B72B-5C41-AE23-9D4BA0AFF200}" srcOrd="0" destOrd="2" presId="urn:microsoft.com/office/officeart/2005/8/layout/vList2"/>
    <dgm:cxn modelId="{B5AA9726-4B7C-044A-BA25-4DE904D32D44}" srcId="{AA465360-B7D4-064E-A839-6A185F95ABBA}" destId="{84F6BBF7-EB77-C74B-A39D-ECCC80E9E4F7}" srcOrd="1" destOrd="0" parTransId="{0C2C2B9F-705A-5E45-A135-EDAE644CA411}" sibTransId="{4C65A7CC-4832-5D4A-9ADA-194E0B0413F5}"/>
    <dgm:cxn modelId="{89D96DBE-1B04-B249-8C86-89EB63F1CFCB}" type="presOf" srcId="{0E79D3BE-1035-6E4E-B5AF-E7B2A5F6420A}" destId="{0B2F0109-5E7C-5847-AAAB-802CFBF94B15}" srcOrd="0" destOrd="0" presId="urn:microsoft.com/office/officeart/2005/8/layout/vList2"/>
    <dgm:cxn modelId="{F5607E32-7787-8940-AAD3-7E43FCFA08E3}" type="presOf" srcId="{90C63CD7-2A2E-1349-87DD-28F012C2CE0B}" destId="{B6D33F43-DB5A-2249-B568-3E30DA420161}" srcOrd="0" destOrd="0" presId="urn:microsoft.com/office/officeart/2005/8/layout/vList2"/>
    <dgm:cxn modelId="{D332B532-9F17-9344-B8FD-C5152594D182}" srcId="{0E79D3BE-1035-6E4E-B5AF-E7B2A5F6420A}" destId="{0BFCEF01-AB71-8141-9743-59A671C6E328}" srcOrd="0" destOrd="0" parTransId="{1BC55E7C-03DD-5945-A74D-16A94D995330}" sibTransId="{D826AD06-A524-804A-AAC1-CCC7ADADE17A}"/>
    <dgm:cxn modelId="{4D010E88-9E22-364A-892A-FBEEE5D4F610}" srcId="{90C63CD7-2A2E-1349-87DD-28F012C2CE0B}" destId="{0E79D3BE-1035-6E4E-B5AF-E7B2A5F6420A}" srcOrd="2" destOrd="0" parTransId="{A3F5F282-97B7-1743-A4EC-760DB4DBF37D}" sibTransId="{D87628AD-E0F0-764D-94D0-7CFA5173C192}"/>
    <dgm:cxn modelId="{D0661F35-F110-CE44-9AE8-CD6111ED3EBF}" type="presOf" srcId="{84F6BBF7-EB77-C74B-A39D-ECCC80E9E4F7}" destId="{63371839-B72B-5C41-AE23-9D4BA0AFF200}" srcOrd="0" destOrd="1" presId="urn:microsoft.com/office/officeart/2005/8/layout/vList2"/>
    <dgm:cxn modelId="{E8DA6455-BBFE-AB4C-99AF-5147D1686E7F}" srcId="{90C63CD7-2A2E-1349-87DD-28F012C2CE0B}" destId="{A3DF316F-B7B7-154F-A359-B23D3D12562D}" srcOrd="1" destOrd="0" parTransId="{E1B3F187-A67C-284B-9656-4667E9E16B0A}" sibTransId="{4A4B77A5-0075-2A45-B498-660ED956DE3F}"/>
    <dgm:cxn modelId="{BFBEE2CE-39D3-6045-845A-7472FCB5C8BE}" srcId="{90C63CD7-2A2E-1349-87DD-28F012C2CE0B}" destId="{AA465360-B7D4-064E-A839-6A185F95ABBA}" srcOrd="0" destOrd="0" parTransId="{BEAE4AE1-86C0-8644-90D7-D886619D4ED3}" sibTransId="{52A962FB-1027-A943-9C99-43CB1C1BA75F}"/>
    <dgm:cxn modelId="{C7011B36-1434-6B40-B49C-AD7A5C18795A}" type="presOf" srcId="{A3DF316F-B7B7-154F-A359-B23D3D12562D}" destId="{62CA260C-1E80-F244-8E9A-46B10601EADF}" srcOrd="0" destOrd="0" presId="urn:microsoft.com/office/officeart/2005/8/layout/vList2"/>
    <dgm:cxn modelId="{2FE2A7B0-9FA2-D74E-9D15-2EEE20E45291}" type="presParOf" srcId="{B6D33F43-DB5A-2249-B568-3E30DA420161}" destId="{789C2E82-6D75-C341-82EF-BBB009FE22A9}" srcOrd="0" destOrd="0" presId="urn:microsoft.com/office/officeart/2005/8/layout/vList2"/>
    <dgm:cxn modelId="{A608CA9C-18AF-9843-ADAA-75D655C711B9}" type="presParOf" srcId="{B6D33F43-DB5A-2249-B568-3E30DA420161}" destId="{63371839-B72B-5C41-AE23-9D4BA0AFF200}" srcOrd="1" destOrd="0" presId="urn:microsoft.com/office/officeart/2005/8/layout/vList2"/>
    <dgm:cxn modelId="{AA24B038-50E0-274F-959C-9762BEA972DC}" type="presParOf" srcId="{B6D33F43-DB5A-2249-B568-3E30DA420161}" destId="{62CA260C-1E80-F244-8E9A-46B10601EADF}" srcOrd="2" destOrd="0" presId="urn:microsoft.com/office/officeart/2005/8/layout/vList2"/>
    <dgm:cxn modelId="{49F660A4-3076-C84F-99D5-73401A28EB3A}" type="presParOf" srcId="{B6D33F43-DB5A-2249-B568-3E30DA420161}" destId="{46EE9161-4990-4C4E-A0DC-F1E4BF1344F6}" srcOrd="3" destOrd="0" presId="urn:microsoft.com/office/officeart/2005/8/layout/vList2"/>
    <dgm:cxn modelId="{10927BB3-9372-7B4F-8E40-1A4B8D0019AD}" type="presParOf" srcId="{B6D33F43-DB5A-2249-B568-3E30DA420161}" destId="{0B2F0109-5E7C-5847-AAAB-802CFBF94B15}" srcOrd="4" destOrd="0" presId="urn:microsoft.com/office/officeart/2005/8/layout/vList2"/>
    <dgm:cxn modelId="{51EE73AF-755D-0745-BC5B-FF58D3DD4AE8}" type="presParOf" srcId="{B6D33F43-DB5A-2249-B568-3E30DA420161}" destId="{7992D218-DFE5-C04C-BDCB-020E144C7AA4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C354C81-79FC-5A40-A25F-9AFDC65931EC}" type="doc">
      <dgm:prSet loTypeId="urn:microsoft.com/office/officeart/2005/8/layout/vList2" loCatId="list" qsTypeId="urn:microsoft.com/office/officeart/2005/8/quickstyle/3D1" qsCatId="3D" csTypeId="urn:microsoft.com/office/officeart/2005/8/colors/colorful1#3" csCatId="colorful" phldr="1"/>
      <dgm:spPr/>
      <dgm:t>
        <a:bodyPr/>
        <a:lstStyle/>
        <a:p>
          <a:endParaRPr lang="en-US"/>
        </a:p>
      </dgm:t>
    </dgm:pt>
    <dgm:pt modelId="{EABB9B53-BD7C-184D-9CE1-D6841C3C6490}">
      <dgm:prSet phldrT="[Text]"/>
      <dgm:spPr/>
      <dgm:t>
        <a:bodyPr/>
        <a:lstStyle/>
        <a:p>
          <a:r>
            <a:rPr lang="en-US" dirty="0" err="1" smtClean="0">
              <a:solidFill>
                <a:srgbClr val="000000"/>
              </a:solidFill>
            </a:rPr>
            <a:t>Makna</a:t>
          </a:r>
          <a:r>
            <a:rPr lang="en-US" dirty="0" smtClean="0">
              <a:solidFill>
                <a:srgbClr val="000000"/>
              </a:solidFill>
            </a:rPr>
            <a:t> </a:t>
          </a:r>
          <a:r>
            <a:rPr lang="en-US" dirty="0" err="1" smtClean="0">
              <a:solidFill>
                <a:srgbClr val="000000"/>
              </a:solidFill>
            </a:rPr>
            <a:t>Infersal</a:t>
          </a:r>
          <a:endParaRPr lang="en-US" dirty="0">
            <a:solidFill>
              <a:srgbClr val="000000"/>
            </a:solidFill>
          </a:endParaRPr>
        </a:p>
      </dgm:t>
    </dgm:pt>
    <dgm:pt modelId="{47CF40FE-934C-A644-B200-79C435945BD7}" type="parTrans" cxnId="{58C9C8B3-994B-A348-B6AE-9BE66749CBBA}">
      <dgm:prSet/>
      <dgm:spPr/>
      <dgm:t>
        <a:bodyPr/>
        <a:lstStyle/>
        <a:p>
          <a:endParaRPr lang="en-US"/>
        </a:p>
      </dgm:t>
    </dgm:pt>
    <dgm:pt modelId="{84D24B81-AD63-E944-8F65-EFEACB8035F8}" type="sibTrans" cxnId="{58C9C8B3-994B-A348-B6AE-9BE66749CBBA}">
      <dgm:prSet/>
      <dgm:spPr/>
      <dgm:t>
        <a:bodyPr/>
        <a:lstStyle/>
        <a:p>
          <a:endParaRPr lang="en-US"/>
        </a:p>
      </dgm:t>
    </dgm:pt>
    <dgm:pt modelId="{61EC610C-1E94-CE4B-8533-5BDA1F4BC479}">
      <dgm:prSet phldrT="[Text]"/>
      <dgm:spPr>
        <a:solidFill>
          <a:srgbClr val="FFFFFF">
            <a:alpha val="50000"/>
          </a:srgbClr>
        </a:solidFill>
      </dgm:spPr>
      <dgm:t>
        <a:bodyPr/>
        <a:lstStyle/>
        <a:p>
          <a:r>
            <a:rPr lang="en-US" dirty="0" smtClean="0"/>
            <a:t>makna </a:t>
          </a:r>
          <a:r>
            <a:rPr lang="en-US" dirty="0" err="1" smtClean="0"/>
            <a:t>satu</a:t>
          </a:r>
          <a:r>
            <a:rPr lang="en-US" dirty="0" smtClean="0"/>
            <a:t> </a:t>
          </a:r>
          <a:r>
            <a:rPr lang="en-US" dirty="0" err="1" smtClean="0"/>
            <a:t>kata</a:t>
          </a:r>
          <a:r>
            <a:rPr lang="en-US" dirty="0" smtClean="0"/>
            <a:t> </a:t>
          </a:r>
          <a:r>
            <a:rPr lang="en-US" dirty="0" err="1" smtClean="0"/>
            <a:t>adalah</a:t>
          </a:r>
          <a:r>
            <a:rPr lang="en-US" dirty="0" smtClean="0"/>
            <a:t> </a:t>
          </a:r>
          <a:r>
            <a:rPr lang="en-US" dirty="0" err="1" smtClean="0"/>
            <a:t>objek</a:t>
          </a:r>
          <a:r>
            <a:rPr lang="en-US" dirty="0" smtClean="0"/>
            <a:t>, </a:t>
          </a:r>
          <a:r>
            <a:rPr lang="en-US" dirty="0" err="1" smtClean="0"/>
            <a:t>pikiran</a:t>
          </a:r>
          <a:r>
            <a:rPr lang="en-US" dirty="0" smtClean="0"/>
            <a:t>, </a:t>
          </a:r>
          <a:r>
            <a:rPr lang="en-US" dirty="0" err="1" smtClean="0"/>
            <a:t>gagasan</a:t>
          </a:r>
          <a:r>
            <a:rPr lang="en-US" dirty="0" smtClean="0"/>
            <a:t>, </a:t>
          </a:r>
          <a:r>
            <a:rPr lang="en-US" dirty="0" err="1" smtClean="0"/>
            <a:t>konsep</a:t>
          </a:r>
          <a:r>
            <a:rPr lang="en-US" dirty="0" smtClean="0"/>
            <a:t> yang </a:t>
          </a:r>
          <a:r>
            <a:rPr lang="en-US" dirty="0" err="1" smtClean="0"/>
            <a:t>dirujuk</a:t>
          </a:r>
          <a:r>
            <a:rPr lang="en-US" dirty="0" smtClean="0"/>
            <a:t> </a:t>
          </a:r>
          <a:r>
            <a:rPr lang="en-US" dirty="0" err="1" smtClean="0"/>
            <a:t>oleh</a:t>
          </a:r>
          <a:r>
            <a:rPr lang="en-US" dirty="0" smtClean="0"/>
            <a:t> </a:t>
          </a:r>
          <a:r>
            <a:rPr lang="en-US" dirty="0" err="1" smtClean="0"/>
            <a:t>kata</a:t>
          </a:r>
          <a:r>
            <a:rPr lang="en-US" dirty="0" smtClean="0"/>
            <a:t> </a:t>
          </a:r>
          <a:r>
            <a:rPr lang="en-US" dirty="0" err="1" smtClean="0"/>
            <a:t>tersebut</a:t>
          </a:r>
          <a:r>
            <a:rPr lang="en-US" dirty="0" smtClean="0"/>
            <a:t>. </a:t>
          </a:r>
          <a:endParaRPr lang="en-US" dirty="0"/>
        </a:p>
      </dgm:t>
    </dgm:pt>
    <dgm:pt modelId="{9B4206D0-9A48-9D4D-8DA5-C0405B51CFC2}" type="parTrans" cxnId="{CC3686C6-206A-D447-872D-1A1413F083F7}">
      <dgm:prSet/>
      <dgm:spPr/>
      <dgm:t>
        <a:bodyPr/>
        <a:lstStyle/>
        <a:p>
          <a:endParaRPr lang="en-US"/>
        </a:p>
      </dgm:t>
    </dgm:pt>
    <dgm:pt modelId="{05ABA55B-91D1-9249-9EA3-A345B4607378}" type="sibTrans" cxnId="{CC3686C6-206A-D447-872D-1A1413F083F7}">
      <dgm:prSet/>
      <dgm:spPr/>
      <dgm:t>
        <a:bodyPr/>
        <a:lstStyle/>
        <a:p>
          <a:endParaRPr lang="en-US"/>
        </a:p>
      </dgm:t>
    </dgm:pt>
    <dgm:pt modelId="{9BD87D5B-062B-2441-9533-E8CA7C5BC7BC}">
      <dgm:prSet phldrT="[Text]"/>
      <dgm:spPr/>
      <dgm:t>
        <a:bodyPr/>
        <a:lstStyle/>
        <a:p>
          <a:r>
            <a:rPr lang="en-US" dirty="0" err="1" smtClean="0">
              <a:solidFill>
                <a:srgbClr val="000000"/>
              </a:solidFill>
            </a:rPr>
            <a:t>Makna</a:t>
          </a:r>
          <a:r>
            <a:rPr lang="en-US" dirty="0" smtClean="0">
              <a:solidFill>
                <a:srgbClr val="000000"/>
              </a:solidFill>
            </a:rPr>
            <a:t> </a:t>
          </a:r>
          <a:r>
            <a:rPr lang="en-US" dirty="0" err="1" smtClean="0">
              <a:solidFill>
                <a:srgbClr val="000000"/>
              </a:solidFill>
            </a:rPr>
            <a:t>Signifikan</a:t>
          </a:r>
          <a:endParaRPr lang="en-US" dirty="0">
            <a:solidFill>
              <a:srgbClr val="000000"/>
            </a:solidFill>
          </a:endParaRPr>
        </a:p>
      </dgm:t>
    </dgm:pt>
    <dgm:pt modelId="{E8BC8008-E1E3-F346-BB44-0954A937273B}" type="parTrans" cxnId="{A1772112-46E2-3247-B224-F7E964762007}">
      <dgm:prSet/>
      <dgm:spPr/>
      <dgm:t>
        <a:bodyPr/>
        <a:lstStyle/>
        <a:p>
          <a:endParaRPr lang="en-US"/>
        </a:p>
      </dgm:t>
    </dgm:pt>
    <dgm:pt modelId="{F61F922E-A78C-5E4C-AB85-B45A72D57226}" type="sibTrans" cxnId="{A1772112-46E2-3247-B224-F7E964762007}">
      <dgm:prSet/>
      <dgm:spPr/>
      <dgm:t>
        <a:bodyPr/>
        <a:lstStyle/>
        <a:p>
          <a:endParaRPr lang="en-US"/>
        </a:p>
      </dgm:t>
    </dgm:pt>
    <dgm:pt modelId="{D2A63715-358C-EF43-9CA0-9E6B0F94A46F}">
      <dgm:prSet phldrT="[Text]"/>
      <dgm:spPr>
        <a:solidFill>
          <a:srgbClr val="FFFFFF">
            <a:alpha val="50000"/>
          </a:srgbClr>
        </a:solidFill>
      </dgm:spPr>
      <dgm:t>
        <a:bodyPr/>
        <a:lstStyle/>
        <a:p>
          <a:r>
            <a:rPr lang="en-US" dirty="0" smtClean="0"/>
            <a:t>satu </a:t>
          </a:r>
          <a:r>
            <a:rPr lang="en-US" dirty="0" err="1" smtClean="0"/>
            <a:t>istilah</a:t>
          </a:r>
          <a:r>
            <a:rPr lang="en-US" dirty="0" smtClean="0"/>
            <a:t> </a:t>
          </a:r>
          <a:r>
            <a:rPr lang="en-US" dirty="0" err="1" smtClean="0"/>
            <a:t>sejauh</a:t>
          </a:r>
          <a:r>
            <a:rPr lang="en-US" dirty="0" smtClean="0"/>
            <a:t> </a:t>
          </a:r>
          <a:r>
            <a:rPr lang="en-US" dirty="0" err="1" smtClean="0"/>
            <a:t>dihubungkan</a:t>
          </a:r>
          <a:r>
            <a:rPr lang="en-US" dirty="0" smtClean="0"/>
            <a:t> </a:t>
          </a:r>
          <a:r>
            <a:rPr lang="en-US" dirty="0" err="1" smtClean="0"/>
            <a:t>dengan</a:t>
          </a:r>
          <a:r>
            <a:rPr lang="en-US" dirty="0" smtClean="0"/>
            <a:t> </a:t>
          </a:r>
          <a:r>
            <a:rPr lang="en-US" dirty="0" err="1" smtClean="0"/>
            <a:t>konsep-konsep</a:t>
          </a:r>
          <a:r>
            <a:rPr lang="en-US" dirty="0" smtClean="0"/>
            <a:t> lain.</a:t>
          </a:r>
          <a:endParaRPr lang="en-US" dirty="0"/>
        </a:p>
      </dgm:t>
    </dgm:pt>
    <dgm:pt modelId="{D3BA60C6-4805-014A-8B21-58825E352031}" type="parTrans" cxnId="{5BFA4EE9-EA2F-844B-9368-E2040B2DEFCA}">
      <dgm:prSet/>
      <dgm:spPr/>
      <dgm:t>
        <a:bodyPr/>
        <a:lstStyle/>
        <a:p>
          <a:endParaRPr lang="en-US"/>
        </a:p>
      </dgm:t>
    </dgm:pt>
    <dgm:pt modelId="{A59ADBE2-31E1-064E-94A9-3EAC7A79BA76}" type="sibTrans" cxnId="{5BFA4EE9-EA2F-844B-9368-E2040B2DEFCA}">
      <dgm:prSet/>
      <dgm:spPr/>
      <dgm:t>
        <a:bodyPr/>
        <a:lstStyle/>
        <a:p>
          <a:endParaRPr lang="en-US"/>
        </a:p>
      </dgm:t>
    </dgm:pt>
    <dgm:pt modelId="{6B4CD491-CC3A-6B43-BCD9-FBCBF3FFABAF}">
      <dgm:prSet phldrT="[Text]"/>
      <dgm:spPr/>
      <dgm:t>
        <a:bodyPr/>
        <a:lstStyle/>
        <a:p>
          <a:r>
            <a:rPr lang="en-US" dirty="0" err="1" smtClean="0">
              <a:solidFill>
                <a:srgbClr val="000000"/>
              </a:solidFill>
            </a:rPr>
            <a:t>Makna</a:t>
          </a:r>
          <a:r>
            <a:rPr lang="en-US" dirty="0" smtClean="0">
              <a:solidFill>
                <a:srgbClr val="000000"/>
              </a:solidFill>
            </a:rPr>
            <a:t> </a:t>
          </a:r>
          <a:r>
            <a:rPr lang="en-US" dirty="0" err="1" smtClean="0">
              <a:solidFill>
                <a:srgbClr val="000000"/>
              </a:solidFill>
            </a:rPr>
            <a:t>Intensional</a:t>
          </a:r>
          <a:endParaRPr lang="en-US" dirty="0">
            <a:solidFill>
              <a:srgbClr val="000000"/>
            </a:solidFill>
          </a:endParaRPr>
        </a:p>
      </dgm:t>
    </dgm:pt>
    <dgm:pt modelId="{88C06A4C-37E6-524E-B2A3-8616C58AA9AA}" type="parTrans" cxnId="{7AED5545-182E-2F44-9AAB-CA1AAC3E8641}">
      <dgm:prSet/>
      <dgm:spPr/>
      <dgm:t>
        <a:bodyPr/>
        <a:lstStyle/>
        <a:p>
          <a:endParaRPr lang="en-US"/>
        </a:p>
      </dgm:t>
    </dgm:pt>
    <dgm:pt modelId="{220F7F7A-178C-5B4F-B0D4-34D35D3A5DFE}" type="sibTrans" cxnId="{7AED5545-182E-2F44-9AAB-CA1AAC3E8641}">
      <dgm:prSet/>
      <dgm:spPr/>
      <dgm:t>
        <a:bodyPr/>
        <a:lstStyle/>
        <a:p>
          <a:endParaRPr lang="en-US"/>
        </a:p>
      </dgm:t>
    </dgm:pt>
    <dgm:pt modelId="{A75F2E9F-2BA5-BB48-A79E-883C0AC2D3E4}">
      <dgm:prSet phldrT="[Text]"/>
      <dgm:spPr>
        <a:solidFill>
          <a:srgbClr val="FFFFFF">
            <a:alpha val="50000"/>
          </a:srgbClr>
        </a:solidFill>
      </dgm:spPr>
      <dgm:t>
        <a:bodyPr/>
        <a:lstStyle/>
        <a:p>
          <a:r>
            <a:rPr lang="en-US" dirty="0" smtClean="0"/>
            <a:t>makna yang </a:t>
          </a:r>
          <a:r>
            <a:rPr lang="en-US" dirty="0" err="1" smtClean="0"/>
            <a:t>dimaksud</a:t>
          </a:r>
          <a:r>
            <a:rPr lang="en-US" dirty="0" smtClean="0"/>
            <a:t> </a:t>
          </a:r>
          <a:r>
            <a:rPr lang="en-US" dirty="0" err="1" smtClean="0"/>
            <a:t>oleh</a:t>
          </a:r>
          <a:r>
            <a:rPr lang="en-US" dirty="0" smtClean="0"/>
            <a:t> </a:t>
          </a:r>
          <a:r>
            <a:rPr lang="en-US" dirty="0" err="1" smtClean="0"/>
            <a:t>seorang</a:t>
          </a:r>
          <a:r>
            <a:rPr lang="en-US" dirty="0" smtClean="0"/>
            <a:t> </a:t>
          </a:r>
          <a:r>
            <a:rPr lang="en-US" dirty="0" err="1" smtClean="0"/>
            <a:t>pemakai</a:t>
          </a:r>
          <a:r>
            <a:rPr lang="en-US" dirty="0" smtClean="0"/>
            <a:t> </a:t>
          </a:r>
          <a:r>
            <a:rPr lang="en-US" dirty="0" err="1" smtClean="0"/>
            <a:t>lambang</a:t>
          </a:r>
          <a:r>
            <a:rPr lang="en-US" dirty="0" smtClean="0"/>
            <a:t> (private meaning)</a:t>
          </a:r>
          <a:endParaRPr lang="en-US" dirty="0"/>
        </a:p>
      </dgm:t>
    </dgm:pt>
    <dgm:pt modelId="{509E67FD-070C-E542-9944-2F35AD742DB4}" type="parTrans" cxnId="{3C81EDA8-E1ED-7646-854C-3D09D2D152D5}">
      <dgm:prSet/>
      <dgm:spPr/>
      <dgm:t>
        <a:bodyPr/>
        <a:lstStyle/>
        <a:p>
          <a:endParaRPr lang="en-US"/>
        </a:p>
      </dgm:t>
    </dgm:pt>
    <dgm:pt modelId="{E75BEB2D-D814-4A40-ACC4-F9810AD6EC2B}" type="sibTrans" cxnId="{3C81EDA8-E1ED-7646-854C-3D09D2D152D5}">
      <dgm:prSet/>
      <dgm:spPr/>
      <dgm:t>
        <a:bodyPr/>
        <a:lstStyle/>
        <a:p>
          <a:endParaRPr lang="en-US"/>
        </a:p>
      </dgm:t>
    </dgm:pt>
    <dgm:pt modelId="{B0421E0A-630A-E54D-AED3-250DC20C44C5}">
      <dgm:prSet phldrT="[Text]"/>
      <dgm:spPr>
        <a:solidFill>
          <a:srgbClr val="FFFFFF">
            <a:alpha val="50000"/>
          </a:srgbClr>
        </a:solidFill>
      </dgm:spPr>
      <dgm:t>
        <a:bodyPr/>
        <a:lstStyle/>
        <a:p>
          <a:r>
            <a:rPr lang="en-US" dirty="0" smtClean="0"/>
            <a:t>Satu </a:t>
          </a:r>
          <a:r>
            <a:rPr lang="en-US" dirty="0" err="1" smtClean="0"/>
            <a:t>rujukan</a:t>
          </a:r>
          <a:r>
            <a:rPr lang="en-US" dirty="0" smtClean="0"/>
            <a:t> </a:t>
          </a:r>
          <a:r>
            <a:rPr lang="en-US" dirty="0" err="1" smtClean="0"/>
            <a:t>diwakili</a:t>
          </a:r>
          <a:r>
            <a:rPr lang="en-US" dirty="0" smtClean="0"/>
            <a:t> </a:t>
          </a:r>
          <a:r>
            <a:rPr lang="en-US" dirty="0" err="1" smtClean="0"/>
            <a:t>oleh</a:t>
          </a:r>
          <a:r>
            <a:rPr lang="en-US" dirty="0" smtClean="0"/>
            <a:t> </a:t>
          </a:r>
          <a:r>
            <a:rPr lang="en-US" dirty="0" err="1" smtClean="0"/>
            <a:t>berbagai</a:t>
          </a:r>
          <a:r>
            <a:rPr lang="en-US" dirty="0" smtClean="0"/>
            <a:t> </a:t>
          </a:r>
          <a:r>
            <a:rPr lang="en-US" dirty="0" err="1" smtClean="0"/>
            <a:t>lambang</a:t>
          </a:r>
          <a:r>
            <a:rPr lang="en-US" dirty="0" smtClean="0"/>
            <a:t>.</a:t>
          </a:r>
          <a:endParaRPr lang="en-US" dirty="0"/>
        </a:p>
      </dgm:t>
    </dgm:pt>
    <dgm:pt modelId="{4AC1645D-15D5-EA45-9B10-3A0459D0F496}" type="parTrans" cxnId="{B2B9DE08-4D01-E848-967B-58BFE77BCBD5}">
      <dgm:prSet/>
      <dgm:spPr/>
      <dgm:t>
        <a:bodyPr/>
        <a:lstStyle/>
        <a:p>
          <a:endParaRPr lang="en-US"/>
        </a:p>
      </dgm:t>
    </dgm:pt>
    <dgm:pt modelId="{61ADDD80-224F-194D-AB45-FA28E4DB19E9}" type="sibTrans" cxnId="{B2B9DE08-4D01-E848-967B-58BFE77BCBD5}">
      <dgm:prSet/>
      <dgm:spPr/>
      <dgm:t>
        <a:bodyPr/>
        <a:lstStyle/>
        <a:p>
          <a:endParaRPr lang="en-US"/>
        </a:p>
      </dgm:t>
    </dgm:pt>
    <dgm:pt modelId="{2EF8D844-6B6C-6C45-AF2E-A2EB84567C22}" type="pres">
      <dgm:prSet presAssocID="{4C354C81-79FC-5A40-A25F-9AFDC65931E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9AC91CC-BFA3-2C4A-BE08-6AFF9BB3E1E0}" type="pres">
      <dgm:prSet presAssocID="{EABB9B53-BD7C-184D-9CE1-D6841C3C6490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CE3C30-7217-824B-AFE9-4BFD1BF47252}" type="pres">
      <dgm:prSet presAssocID="{EABB9B53-BD7C-184D-9CE1-D6841C3C6490}" presName="childTex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F6B648-32CB-AF42-A161-2B35AA59FA76}" type="pres">
      <dgm:prSet presAssocID="{9BD87D5B-062B-2441-9533-E8CA7C5BC7BC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6D9169-4776-1944-A72F-D18EA07DE1D2}" type="pres">
      <dgm:prSet presAssocID="{9BD87D5B-062B-2441-9533-E8CA7C5BC7BC}" presName="childTex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E797BA-788B-7947-8B07-2062EF49870F}" type="pres">
      <dgm:prSet presAssocID="{6B4CD491-CC3A-6B43-BCD9-FBCBF3FFABAF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FB5F8D-627D-3A47-B7F0-6365423D7EC9}" type="pres">
      <dgm:prSet presAssocID="{6B4CD491-CC3A-6B43-BCD9-FBCBF3FFABAF}" presName="childTex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AED5545-182E-2F44-9AAB-CA1AAC3E8641}" srcId="{4C354C81-79FC-5A40-A25F-9AFDC65931EC}" destId="{6B4CD491-CC3A-6B43-BCD9-FBCBF3FFABAF}" srcOrd="2" destOrd="0" parTransId="{88C06A4C-37E6-524E-B2A3-8616C58AA9AA}" sibTransId="{220F7F7A-178C-5B4F-B0D4-34D35D3A5DFE}"/>
    <dgm:cxn modelId="{A1772112-46E2-3247-B224-F7E964762007}" srcId="{4C354C81-79FC-5A40-A25F-9AFDC65931EC}" destId="{9BD87D5B-062B-2441-9533-E8CA7C5BC7BC}" srcOrd="1" destOrd="0" parTransId="{E8BC8008-E1E3-F346-BB44-0954A937273B}" sibTransId="{F61F922E-A78C-5E4C-AB85-B45A72D57226}"/>
    <dgm:cxn modelId="{74A0D675-3E36-E743-84DB-39BD22583EB1}" type="presOf" srcId="{4C354C81-79FC-5A40-A25F-9AFDC65931EC}" destId="{2EF8D844-6B6C-6C45-AF2E-A2EB84567C22}" srcOrd="0" destOrd="0" presId="urn:microsoft.com/office/officeart/2005/8/layout/vList2"/>
    <dgm:cxn modelId="{5BFA4EE9-EA2F-844B-9368-E2040B2DEFCA}" srcId="{9BD87D5B-062B-2441-9533-E8CA7C5BC7BC}" destId="{D2A63715-358C-EF43-9CA0-9E6B0F94A46F}" srcOrd="0" destOrd="0" parTransId="{D3BA60C6-4805-014A-8B21-58825E352031}" sibTransId="{A59ADBE2-31E1-064E-94A9-3EAC7A79BA76}"/>
    <dgm:cxn modelId="{58C9C8B3-994B-A348-B6AE-9BE66749CBBA}" srcId="{4C354C81-79FC-5A40-A25F-9AFDC65931EC}" destId="{EABB9B53-BD7C-184D-9CE1-D6841C3C6490}" srcOrd="0" destOrd="0" parTransId="{47CF40FE-934C-A644-B200-79C435945BD7}" sibTransId="{84D24B81-AD63-E944-8F65-EFEACB8035F8}"/>
    <dgm:cxn modelId="{01238D1E-865F-BF4E-9C69-E960F1AC6519}" type="presOf" srcId="{EABB9B53-BD7C-184D-9CE1-D6841C3C6490}" destId="{39AC91CC-BFA3-2C4A-BE08-6AFF9BB3E1E0}" srcOrd="0" destOrd="0" presId="urn:microsoft.com/office/officeart/2005/8/layout/vList2"/>
    <dgm:cxn modelId="{A15DEE9B-BDE7-2044-A011-41860AF6CB30}" type="presOf" srcId="{A75F2E9F-2BA5-BB48-A79E-883C0AC2D3E4}" destId="{22FB5F8D-627D-3A47-B7F0-6365423D7EC9}" srcOrd="0" destOrd="0" presId="urn:microsoft.com/office/officeart/2005/8/layout/vList2"/>
    <dgm:cxn modelId="{0476384B-05CB-3C48-A8A7-EE449DA23250}" type="presOf" srcId="{61EC610C-1E94-CE4B-8533-5BDA1F4BC479}" destId="{59CE3C30-7217-824B-AFE9-4BFD1BF47252}" srcOrd="0" destOrd="0" presId="urn:microsoft.com/office/officeart/2005/8/layout/vList2"/>
    <dgm:cxn modelId="{CD2B6FA0-446A-1D41-83A6-B2295B91BD77}" type="presOf" srcId="{9BD87D5B-062B-2441-9533-E8CA7C5BC7BC}" destId="{A0F6B648-32CB-AF42-A161-2B35AA59FA76}" srcOrd="0" destOrd="0" presId="urn:microsoft.com/office/officeart/2005/8/layout/vList2"/>
    <dgm:cxn modelId="{CC3686C6-206A-D447-872D-1A1413F083F7}" srcId="{EABB9B53-BD7C-184D-9CE1-D6841C3C6490}" destId="{61EC610C-1E94-CE4B-8533-5BDA1F4BC479}" srcOrd="0" destOrd="0" parTransId="{9B4206D0-9A48-9D4D-8DA5-C0405B51CFC2}" sibTransId="{05ABA55B-91D1-9249-9EA3-A345B4607378}"/>
    <dgm:cxn modelId="{ECEDE891-9D10-7C4D-B8DA-491A489AC219}" type="presOf" srcId="{B0421E0A-630A-E54D-AED3-250DC20C44C5}" destId="{59CE3C30-7217-824B-AFE9-4BFD1BF47252}" srcOrd="0" destOrd="1" presId="urn:microsoft.com/office/officeart/2005/8/layout/vList2"/>
    <dgm:cxn modelId="{3C81EDA8-E1ED-7646-854C-3D09D2D152D5}" srcId="{6B4CD491-CC3A-6B43-BCD9-FBCBF3FFABAF}" destId="{A75F2E9F-2BA5-BB48-A79E-883C0AC2D3E4}" srcOrd="0" destOrd="0" parTransId="{509E67FD-070C-E542-9944-2F35AD742DB4}" sibTransId="{E75BEB2D-D814-4A40-ACC4-F9810AD6EC2B}"/>
    <dgm:cxn modelId="{C929F245-22C3-8C47-8F3F-0699AB0D2FD3}" type="presOf" srcId="{D2A63715-358C-EF43-9CA0-9E6B0F94A46F}" destId="{E76D9169-4776-1944-A72F-D18EA07DE1D2}" srcOrd="0" destOrd="0" presId="urn:microsoft.com/office/officeart/2005/8/layout/vList2"/>
    <dgm:cxn modelId="{A4EA3255-434C-AF43-A263-0E3B434ECBDA}" type="presOf" srcId="{6B4CD491-CC3A-6B43-BCD9-FBCBF3FFABAF}" destId="{46E797BA-788B-7947-8B07-2062EF49870F}" srcOrd="0" destOrd="0" presId="urn:microsoft.com/office/officeart/2005/8/layout/vList2"/>
    <dgm:cxn modelId="{B2B9DE08-4D01-E848-967B-58BFE77BCBD5}" srcId="{EABB9B53-BD7C-184D-9CE1-D6841C3C6490}" destId="{B0421E0A-630A-E54D-AED3-250DC20C44C5}" srcOrd="1" destOrd="0" parTransId="{4AC1645D-15D5-EA45-9B10-3A0459D0F496}" sibTransId="{61ADDD80-224F-194D-AB45-FA28E4DB19E9}"/>
    <dgm:cxn modelId="{CC512D3A-27CE-6C45-B7E2-8C689257C6EE}" type="presParOf" srcId="{2EF8D844-6B6C-6C45-AF2E-A2EB84567C22}" destId="{39AC91CC-BFA3-2C4A-BE08-6AFF9BB3E1E0}" srcOrd="0" destOrd="0" presId="urn:microsoft.com/office/officeart/2005/8/layout/vList2"/>
    <dgm:cxn modelId="{6455AD3C-FFC5-9747-A291-4000CD63C20D}" type="presParOf" srcId="{2EF8D844-6B6C-6C45-AF2E-A2EB84567C22}" destId="{59CE3C30-7217-824B-AFE9-4BFD1BF47252}" srcOrd="1" destOrd="0" presId="urn:microsoft.com/office/officeart/2005/8/layout/vList2"/>
    <dgm:cxn modelId="{3F8E768E-DF7E-794B-B549-E2D88E4B91A6}" type="presParOf" srcId="{2EF8D844-6B6C-6C45-AF2E-A2EB84567C22}" destId="{A0F6B648-32CB-AF42-A161-2B35AA59FA76}" srcOrd="2" destOrd="0" presId="urn:microsoft.com/office/officeart/2005/8/layout/vList2"/>
    <dgm:cxn modelId="{EA625D57-0C38-A340-9EB2-0F05276C3D09}" type="presParOf" srcId="{2EF8D844-6B6C-6C45-AF2E-A2EB84567C22}" destId="{E76D9169-4776-1944-A72F-D18EA07DE1D2}" srcOrd="3" destOrd="0" presId="urn:microsoft.com/office/officeart/2005/8/layout/vList2"/>
    <dgm:cxn modelId="{9FD4B5F1-AF32-694F-9B42-471E123DD53C}" type="presParOf" srcId="{2EF8D844-6B6C-6C45-AF2E-A2EB84567C22}" destId="{46E797BA-788B-7947-8B07-2062EF49870F}" srcOrd="4" destOrd="0" presId="urn:microsoft.com/office/officeart/2005/8/layout/vList2"/>
    <dgm:cxn modelId="{C47FE764-CF92-8F45-80B5-DD3BD5978B3C}" type="presParOf" srcId="{2EF8D844-6B6C-6C45-AF2E-A2EB84567C22}" destId="{22FB5F8D-627D-3A47-B7F0-6365423D7EC9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177DF9A-A3B2-874B-9870-85B7F3D7422B}" type="doc">
      <dgm:prSet loTypeId="urn:microsoft.com/office/officeart/2005/8/layout/vProcess5" loCatId="process" qsTypeId="urn:microsoft.com/office/officeart/2005/8/quickstyle/3D3" qsCatId="3D" csTypeId="urn:microsoft.com/office/officeart/2005/8/colors/colorful1#4" csCatId="colorful" phldr="1"/>
      <dgm:spPr/>
      <dgm:t>
        <a:bodyPr/>
        <a:lstStyle/>
        <a:p>
          <a:endParaRPr lang="en-US"/>
        </a:p>
      </dgm:t>
    </dgm:pt>
    <dgm:pt modelId="{549381F5-BC44-8046-966D-80D97D0163F4}">
      <dgm:prSet phldrT="[Text]"/>
      <dgm:spPr/>
      <dgm:t>
        <a:bodyPr/>
        <a:lstStyle/>
        <a:p>
          <a:r>
            <a:rPr lang="en-US" smtClean="0"/>
            <a:t>Repetisi – mengulang kembali gagasan yang sudah disajikan secara verbal.</a:t>
          </a:r>
          <a:endParaRPr lang="en-US" dirty="0"/>
        </a:p>
      </dgm:t>
    </dgm:pt>
    <dgm:pt modelId="{F6274BCD-68A5-BB41-AF89-F3366218C3EF}" type="parTrans" cxnId="{1241A927-C1C3-474A-9959-C9A79FC6263B}">
      <dgm:prSet/>
      <dgm:spPr/>
      <dgm:t>
        <a:bodyPr/>
        <a:lstStyle/>
        <a:p>
          <a:endParaRPr lang="en-US"/>
        </a:p>
      </dgm:t>
    </dgm:pt>
    <dgm:pt modelId="{A2AF7BE4-B9D4-B543-B3C4-564163D7E108}" type="sibTrans" cxnId="{1241A927-C1C3-474A-9959-C9A79FC6263B}">
      <dgm:prSet/>
      <dgm:spPr/>
      <dgm:t>
        <a:bodyPr/>
        <a:lstStyle/>
        <a:p>
          <a:endParaRPr lang="en-US"/>
        </a:p>
      </dgm:t>
    </dgm:pt>
    <dgm:pt modelId="{FE043E3F-2079-9E46-8F25-9B1E6ED74A07}">
      <dgm:prSet/>
      <dgm:spPr/>
      <dgm:t>
        <a:bodyPr/>
        <a:lstStyle/>
        <a:p>
          <a:r>
            <a:rPr lang="en-US" smtClean="0"/>
            <a:t>Substitusi -menggantikan lambang-lambang verbal.</a:t>
          </a:r>
          <a:endParaRPr lang="en-US" dirty="0" smtClean="0"/>
        </a:p>
      </dgm:t>
    </dgm:pt>
    <dgm:pt modelId="{E73DB7BD-DE4C-BE46-BB03-F44FE626439F}" type="parTrans" cxnId="{75F7F801-1ABB-BD42-867B-A0F106B86FB0}">
      <dgm:prSet/>
      <dgm:spPr/>
      <dgm:t>
        <a:bodyPr/>
        <a:lstStyle/>
        <a:p>
          <a:endParaRPr lang="en-US"/>
        </a:p>
      </dgm:t>
    </dgm:pt>
    <dgm:pt modelId="{B7B6EC73-428B-8941-AC4E-137A92CFE93D}" type="sibTrans" cxnId="{75F7F801-1ABB-BD42-867B-A0F106B86FB0}">
      <dgm:prSet/>
      <dgm:spPr/>
      <dgm:t>
        <a:bodyPr/>
        <a:lstStyle/>
        <a:p>
          <a:endParaRPr lang="en-US"/>
        </a:p>
      </dgm:t>
    </dgm:pt>
    <dgm:pt modelId="{84048CD5-659E-FE42-9769-1F7F7B4ECCE6}">
      <dgm:prSet/>
      <dgm:spPr/>
      <dgm:t>
        <a:bodyPr/>
        <a:lstStyle/>
        <a:p>
          <a:r>
            <a:rPr lang="en-US" smtClean="0"/>
            <a:t>Kontradiksi – menolak pesan verbal atau memberikan makna yang lain terhadap pesan verbal.</a:t>
          </a:r>
          <a:endParaRPr lang="en-US" dirty="0" smtClean="0"/>
        </a:p>
      </dgm:t>
    </dgm:pt>
    <dgm:pt modelId="{5428A11D-E248-064C-B274-2EDC0CC2C53D}" type="parTrans" cxnId="{52EFBE4B-4477-AC4E-854D-61EB731CA9FE}">
      <dgm:prSet/>
      <dgm:spPr/>
      <dgm:t>
        <a:bodyPr/>
        <a:lstStyle/>
        <a:p>
          <a:endParaRPr lang="en-US"/>
        </a:p>
      </dgm:t>
    </dgm:pt>
    <dgm:pt modelId="{105DFCEE-DFE0-1B4C-8AB8-22E42B3A7853}" type="sibTrans" cxnId="{52EFBE4B-4477-AC4E-854D-61EB731CA9FE}">
      <dgm:prSet/>
      <dgm:spPr/>
      <dgm:t>
        <a:bodyPr/>
        <a:lstStyle/>
        <a:p>
          <a:endParaRPr lang="en-US"/>
        </a:p>
      </dgm:t>
    </dgm:pt>
    <dgm:pt modelId="{0BA466EB-C4ED-F84D-B923-8DFD49F236D9}">
      <dgm:prSet/>
      <dgm:spPr/>
      <dgm:t>
        <a:bodyPr/>
        <a:lstStyle/>
        <a:p>
          <a:r>
            <a:rPr lang="en-US" smtClean="0"/>
            <a:t>Komplemen – melengkapi makna pesan verbal.</a:t>
          </a:r>
          <a:endParaRPr lang="en-US" dirty="0" smtClean="0"/>
        </a:p>
      </dgm:t>
    </dgm:pt>
    <dgm:pt modelId="{6402CFBC-2A6C-8A42-80FF-EA5AF503E29F}" type="parTrans" cxnId="{6F0B40A1-DBA1-294B-B277-0AE05A31EF69}">
      <dgm:prSet/>
      <dgm:spPr/>
      <dgm:t>
        <a:bodyPr/>
        <a:lstStyle/>
        <a:p>
          <a:endParaRPr lang="en-US"/>
        </a:p>
      </dgm:t>
    </dgm:pt>
    <dgm:pt modelId="{62DA58C3-B7E6-184C-9D95-5B807DFF44B2}" type="sibTrans" cxnId="{6F0B40A1-DBA1-294B-B277-0AE05A31EF69}">
      <dgm:prSet/>
      <dgm:spPr/>
      <dgm:t>
        <a:bodyPr/>
        <a:lstStyle/>
        <a:p>
          <a:endParaRPr lang="en-US"/>
        </a:p>
      </dgm:t>
    </dgm:pt>
    <dgm:pt modelId="{E071B0C8-36F3-8A49-B8EE-7C350BD47F9A}">
      <dgm:prSet/>
      <dgm:spPr/>
      <dgm:t>
        <a:bodyPr/>
        <a:lstStyle/>
        <a:p>
          <a:r>
            <a:rPr lang="en-US" smtClean="0"/>
            <a:t>Aksentuasi – menegaskan pesan verbal.</a:t>
          </a:r>
          <a:endParaRPr lang="en-GB" dirty="0"/>
        </a:p>
      </dgm:t>
    </dgm:pt>
    <dgm:pt modelId="{D5D341A9-F25F-2248-B9BA-CDA53325A835}" type="parTrans" cxnId="{9CBBFD39-4FD2-E54C-9977-14DBA2D309A5}">
      <dgm:prSet/>
      <dgm:spPr/>
      <dgm:t>
        <a:bodyPr/>
        <a:lstStyle/>
        <a:p>
          <a:endParaRPr lang="en-US"/>
        </a:p>
      </dgm:t>
    </dgm:pt>
    <dgm:pt modelId="{0E6288E9-A569-D04D-97A0-095F5EAD991E}" type="sibTrans" cxnId="{9CBBFD39-4FD2-E54C-9977-14DBA2D309A5}">
      <dgm:prSet/>
      <dgm:spPr/>
      <dgm:t>
        <a:bodyPr/>
        <a:lstStyle/>
        <a:p>
          <a:endParaRPr lang="en-US"/>
        </a:p>
      </dgm:t>
    </dgm:pt>
    <dgm:pt modelId="{2433BAD2-6371-F04E-8905-A2F0B5BFF877}" type="pres">
      <dgm:prSet presAssocID="{9177DF9A-A3B2-874B-9870-85B7F3D7422B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257D060-DFC7-2F43-AEEB-6876D0FBAB50}" type="pres">
      <dgm:prSet presAssocID="{9177DF9A-A3B2-874B-9870-85B7F3D7422B}" presName="dummyMaxCanvas" presStyleCnt="0">
        <dgm:presLayoutVars/>
      </dgm:prSet>
      <dgm:spPr/>
    </dgm:pt>
    <dgm:pt modelId="{92EDBE1F-770F-B040-A0D6-BB8629261844}" type="pres">
      <dgm:prSet presAssocID="{9177DF9A-A3B2-874B-9870-85B7F3D7422B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D44866-FF54-CD4D-96F4-BFFA24ECD5A2}" type="pres">
      <dgm:prSet presAssocID="{9177DF9A-A3B2-874B-9870-85B7F3D7422B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4D1331-6216-F147-8499-5473C60452A6}" type="pres">
      <dgm:prSet presAssocID="{9177DF9A-A3B2-874B-9870-85B7F3D7422B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807661-5A72-0743-8F3D-1CE6518E6866}" type="pres">
      <dgm:prSet presAssocID="{9177DF9A-A3B2-874B-9870-85B7F3D7422B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DDBA30-CD31-734D-8961-7ED0BA6E088F}" type="pres">
      <dgm:prSet presAssocID="{9177DF9A-A3B2-874B-9870-85B7F3D7422B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B7577D-218C-0044-B66D-BDA11D93C334}" type="pres">
      <dgm:prSet presAssocID="{9177DF9A-A3B2-874B-9870-85B7F3D7422B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77DFFC-7991-014A-8181-3398E3BA6CC3}" type="pres">
      <dgm:prSet presAssocID="{9177DF9A-A3B2-874B-9870-85B7F3D7422B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A8490B-C407-AB44-80EC-030127D1C952}" type="pres">
      <dgm:prSet presAssocID="{9177DF9A-A3B2-874B-9870-85B7F3D7422B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C705CF-5B78-6440-8B4A-264F810E5632}" type="pres">
      <dgm:prSet presAssocID="{9177DF9A-A3B2-874B-9870-85B7F3D7422B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300345-68A4-EB4A-8D9C-1EB0877CAE09}" type="pres">
      <dgm:prSet presAssocID="{9177DF9A-A3B2-874B-9870-85B7F3D7422B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5F5F6B-9860-D84C-8CA1-55DAE3FF4D7C}" type="pres">
      <dgm:prSet presAssocID="{9177DF9A-A3B2-874B-9870-85B7F3D7422B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A2614B-0A08-5E45-B5A4-FC7176A9735C}" type="pres">
      <dgm:prSet presAssocID="{9177DF9A-A3B2-874B-9870-85B7F3D7422B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6A5551-62F4-864C-9A27-4B5646E06C9D}" type="pres">
      <dgm:prSet presAssocID="{9177DF9A-A3B2-874B-9870-85B7F3D7422B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828E20-8810-A84F-B131-7222553AF979}" type="pres">
      <dgm:prSet presAssocID="{9177DF9A-A3B2-874B-9870-85B7F3D7422B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423DC12-DCE8-074C-8271-C3EAE63A4445}" type="presOf" srcId="{62DA58C3-B7E6-184C-9D95-5B807DFF44B2}" destId="{19C705CF-5B78-6440-8B4A-264F810E5632}" srcOrd="0" destOrd="0" presId="urn:microsoft.com/office/officeart/2005/8/layout/vProcess5"/>
    <dgm:cxn modelId="{129AF0B7-86B2-8A4A-B1CD-F9220E7C73B7}" type="presOf" srcId="{549381F5-BC44-8046-966D-80D97D0163F4}" destId="{92EDBE1F-770F-B040-A0D6-BB8629261844}" srcOrd="0" destOrd="0" presId="urn:microsoft.com/office/officeart/2005/8/layout/vProcess5"/>
    <dgm:cxn modelId="{974D3515-18D1-B54A-A21C-823DFF58DFA4}" type="presOf" srcId="{84048CD5-659E-FE42-9769-1F7F7B4ECCE6}" destId="{D8A2614B-0A08-5E45-B5A4-FC7176A9735C}" srcOrd="1" destOrd="0" presId="urn:microsoft.com/office/officeart/2005/8/layout/vProcess5"/>
    <dgm:cxn modelId="{6F0B40A1-DBA1-294B-B277-0AE05A31EF69}" srcId="{9177DF9A-A3B2-874B-9870-85B7F3D7422B}" destId="{0BA466EB-C4ED-F84D-B923-8DFD49F236D9}" srcOrd="3" destOrd="0" parTransId="{6402CFBC-2A6C-8A42-80FF-EA5AF503E29F}" sibTransId="{62DA58C3-B7E6-184C-9D95-5B807DFF44B2}"/>
    <dgm:cxn modelId="{977F8925-9041-274C-8443-948192164417}" type="presOf" srcId="{9177DF9A-A3B2-874B-9870-85B7F3D7422B}" destId="{2433BAD2-6371-F04E-8905-A2F0B5BFF877}" srcOrd="0" destOrd="0" presId="urn:microsoft.com/office/officeart/2005/8/layout/vProcess5"/>
    <dgm:cxn modelId="{49523AD3-6E4A-D741-BE94-7664A2A4A990}" type="presOf" srcId="{E071B0C8-36F3-8A49-B8EE-7C350BD47F9A}" destId="{B1828E20-8810-A84F-B131-7222553AF979}" srcOrd="1" destOrd="0" presId="urn:microsoft.com/office/officeart/2005/8/layout/vProcess5"/>
    <dgm:cxn modelId="{7D762FF8-48DA-624D-BD28-C947A741296E}" type="presOf" srcId="{A2AF7BE4-B9D4-B543-B3C4-564163D7E108}" destId="{B6B7577D-218C-0044-B66D-BDA11D93C334}" srcOrd="0" destOrd="0" presId="urn:microsoft.com/office/officeart/2005/8/layout/vProcess5"/>
    <dgm:cxn modelId="{C350E3A2-2FC9-114E-840E-FD5EDB7E0415}" type="presOf" srcId="{105DFCEE-DFE0-1B4C-8AB8-22E42B3A7853}" destId="{EDA8490B-C407-AB44-80EC-030127D1C952}" srcOrd="0" destOrd="0" presId="urn:microsoft.com/office/officeart/2005/8/layout/vProcess5"/>
    <dgm:cxn modelId="{A041F69F-5BD1-0849-AAC7-84D72C6039C4}" type="presOf" srcId="{E071B0C8-36F3-8A49-B8EE-7C350BD47F9A}" destId="{16DDBA30-CD31-734D-8961-7ED0BA6E088F}" srcOrd="0" destOrd="0" presId="urn:microsoft.com/office/officeart/2005/8/layout/vProcess5"/>
    <dgm:cxn modelId="{B68A0579-54E6-6749-82D1-19EB96996A5D}" type="presOf" srcId="{549381F5-BC44-8046-966D-80D97D0163F4}" destId="{9E300345-68A4-EB4A-8D9C-1EB0877CAE09}" srcOrd="1" destOrd="0" presId="urn:microsoft.com/office/officeart/2005/8/layout/vProcess5"/>
    <dgm:cxn modelId="{4D42C529-0806-CF45-BC13-130A7F4246AC}" type="presOf" srcId="{84048CD5-659E-FE42-9769-1F7F7B4ECCE6}" destId="{944D1331-6216-F147-8499-5473C60452A6}" srcOrd="0" destOrd="0" presId="urn:microsoft.com/office/officeart/2005/8/layout/vProcess5"/>
    <dgm:cxn modelId="{75F7F801-1ABB-BD42-867B-A0F106B86FB0}" srcId="{9177DF9A-A3B2-874B-9870-85B7F3D7422B}" destId="{FE043E3F-2079-9E46-8F25-9B1E6ED74A07}" srcOrd="1" destOrd="0" parTransId="{E73DB7BD-DE4C-BE46-BB03-F44FE626439F}" sibTransId="{B7B6EC73-428B-8941-AC4E-137A92CFE93D}"/>
    <dgm:cxn modelId="{50C2044B-0B30-C047-BAD0-B8D40E2C4CBA}" type="presOf" srcId="{0BA466EB-C4ED-F84D-B923-8DFD49F236D9}" destId="{696A5551-62F4-864C-9A27-4B5646E06C9D}" srcOrd="1" destOrd="0" presId="urn:microsoft.com/office/officeart/2005/8/layout/vProcess5"/>
    <dgm:cxn modelId="{1241A927-C1C3-474A-9959-C9A79FC6263B}" srcId="{9177DF9A-A3B2-874B-9870-85B7F3D7422B}" destId="{549381F5-BC44-8046-966D-80D97D0163F4}" srcOrd="0" destOrd="0" parTransId="{F6274BCD-68A5-BB41-AF89-F3366218C3EF}" sibTransId="{A2AF7BE4-B9D4-B543-B3C4-564163D7E108}"/>
    <dgm:cxn modelId="{9D051543-62DD-9747-90F3-8FB634D2EA39}" type="presOf" srcId="{0BA466EB-C4ED-F84D-B923-8DFD49F236D9}" destId="{30807661-5A72-0743-8F3D-1CE6518E6866}" srcOrd="0" destOrd="0" presId="urn:microsoft.com/office/officeart/2005/8/layout/vProcess5"/>
    <dgm:cxn modelId="{3711487A-3014-8A48-93FD-5C20351DA2A8}" type="presOf" srcId="{FE043E3F-2079-9E46-8F25-9B1E6ED74A07}" destId="{A5D44866-FF54-CD4D-96F4-BFFA24ECD5A2}" srcOrd="0" destOrd="0" presId="urn:microsoft.com/office/officeart/2005/8/layout/vProcess5"/>
    <dgm:cxn modelId="{1ECC9C4A-81D2-A342-9443-E68015645812}" type="presOf" srcId="{B7B6EC73-428B-8941-AC4E-137A92CFE93D}" destId="{8277DFFC-7991-014A-8181-3398E3BA6CC3}" srcOrd="0" destOrd="0" presId="urn:microsoft.com/office/officeart/2005/8/layout/vProcess5"/>
    <dgm:cxn modelId="{52EFBE4B-4477-AC4E-854D-61EB731CA9FE}" srcId="{9177DF9A-A3B2-874B-9870-85B7F3D7422B}" destId="{84048CD5-659E-FE42-9769-1F7F7B4ECCE6}" srcOrd="2" destOrd="0" parTransId="{5428A11D-E248-064C-B274-2EDC0CC2C53D}" sibTransId="{105DFCEE-DFE0-1B4C-8AB8-22E42B3A7853}"/>
    <dgm:cxn modelId="{9CBBFD39-4FD2-E54C-9977-14DBA2D309A5}" srcId="{9177DF9A-A3B2-874B-9870-85B7F3D7422B}" destId="{E071B0C8-36F3-8A49-B8EE-7C350BD47F9A}" srcOrd="4" destOrd="0" parTransId="{D5D341A9-F25F-2248-B9BA-CDA53325A835}" sibTransId="{0E6288E9-A569-D04D-97A0-095F5EAD991E}"/>
    <dgm:cxn modelId="{8E63E19D-E2DD-F84E-86F5-8F8369693F73}" type="presOf" srcId="{FE043E3F-2079-9E46-8F25-9B1E6ED74A07}" destId="{865F5F6B-9860-D84C-8CA1-55DAE3FF4D7C}" srcOrd="1" destOrd="0" presId="urn:microsoft.com/office/officeart/2005/8/layout/vProcess5"/>
    <dgm:cxn modelId="{6D12E2DD-2784-834A-AA80-0FB2E3F320AD}" type="presParOf" srcId="{2433BAD2-6371-F04E-8905-A2F0B5BFF877}" destId="{8257D060-DFC7-2F43-AEEB-6876D0FBAB50}" srcOrd="0" destOrd="0" presId="urn:microsoft.com/office/officeart/2005/8/layout/vProcess5"/>
    <dgm:cxn modelId="{50D33D76-BFF7-264D-8CF4-B81812D513A9}" type="presParOf" srcId="{2433BAD2-6371-F04E-8905-A2F0B5BFF877}" destId="{92EDBE1F-770F-B040-A0D6-BB8629261844}" srcOrd="1" destOrd="0" presId="urn:microsoft.com/office/officeart/2005/8/layout/vProcess5"/>
    <dgm:cxn modelId="{CF939266-5D5E-0F4D-A769-2845566DB798}" type="presParOf" srcId="{2433BAD2-6371-F04E-8905-A2F0B5BFF877}" destId="{A5D44866-FF54-CD4D-96F4-BFFA24ECD5A2}" srcOrd="2" destOrd="0" presId="urn:microsoft.com/office/officeart/2005/8/layout/vProcess5"/>
    <dgm:cxn modelId="{5D5EB978-261B-9048-9680-59F2AF21A21B}" type="presParOf" srcId="{2433BAD2-6371-F04E-8905-A2F0B5BFF877}" destId="{944D1331-6216-F147-8499-5473C60452A6}" srcOrd="3" destOrd="0" presId="urn:microsoft.com/office/officeart/2005/8/layout/vProcess5"/>
    <dgm:cxn modelId="{9BEF6906-F4E6-ED46-8558-AF0E388125CB}" type="presParOf" srcId="{2433BAD2-6371-F04E-8905-A2F0B5BFF877}" destId="{30807661-5A72-0743-8F3D-1CE6518E6866}" srcOrd="4" destOrd="0" presId="urn:microsoft.com/office/officeart/2005/8/layout/vProcess5"/>
    <dgm:cxn modelId="{54A291AE-B94A-9C42-A032-5FC6E5A6892F}" type="presParOf" srcId="{2433BAD2-6371-F04E-8905-A2F0B5BFF877}" destId="{16DDBA30-CD31-734D-8961-7ED0BA6E088F}" srcOrd="5" destOrd="0" presId="urn:microsoft.com/office/officeart/2005/8/layout/vProcess5"/>
    <dgm:cxn modelId="{04EA06AF-9B82-8248-8AA3-0BF2454732FF}" type="presParOf" srcId="{2433BAD2-6371-F04E-8905-A2F0B5BFF877}" destId="{B6B7577D-218C-0044-B66D-BDA11D93C334}" srcOrd="6" destOrd="0" presId="urn:microsoft.com/office/officeart/2005/8/layout/vProcess5"/>
    <dgm:cxn modelId="{74FDA892-0153-2E41-92C6-78214F103B8C}" type="presParOf" srcId="{2433BAD2-6371-F04E-8905-A2F0B5BFF877}" destId="{8277DFFC-7991-014A-8181-3398E3BA6CC3}" srcOrd="7" destOrd="0" presId="urn:microsoft.com/office/officeart/2005/8/layout/vProcess5"/>
    <dgm:cxn modelId="{3C9F21F9-1F9C-774A-8B9A-DC8B31E34AEE}" type="presParOf" srcId="{2433BAD2-6371-F04E-8905-A2F0B5BFF877}" destId="{EDA8490B-C407-AB44-80EC-030127D1C952}" srcOrd="8" destOrd="0" presId="urn:microsoft.com/office/officeart/2005/8/layout/vProcess5"/>
    <dgm:cxn modelId="{1E419CA3-82EA-8F45-B6A3-F62D179FDFC6}" type="presParOf" srcId="{2433BAD2-6371-F04E-8905-A2F0B5BFF877}" destId="{19C705CF-5B78-6440-8B4A-264F810E5632}" srcOrd="9" destOrd="0" presId="urn:microsoft.com/office/officeart/2005/8/layout/vProcess5"/>
    <dgm:cxn modelId="{799479D5-A0DD-1246-B78B-B753BC27E8C6}" type="presParOf" srcId="{2433BAD2-6371-F04E-8905-A2F0B5BFF877}" destId="{9E300345-68A4-EB4A-8D9C-1EB0877CAE09}" srcOrd="10" destOrd="0" presId="urn:microsoft.com/office/officeart/2005/8/layout/vProcess5"/>
    <dgm:cxn modelId="{1B2C4346-27AE-E341-8772-0389BBBB997C}" type="presParOf" srcId="{2433BAD2-6371-F04E-8905-A2F0B5BFF877}" destId="{865F5F6B-9860-D84C-8CA1-55DAE3FF4D7C}" srcOrd="11" destOrd="0" presId="urn:microsoft.com/office/officeart/2005/8/layout/vProcess5"/>
    <dgm:cxn modelId="{5448FC90-C2DF-B840-9B7B-69865EC05B1D}" type="presParOf" srcId="{2433BAD2-6371-F04E-8905-A2F0B5BFF877}" destId="{D8A2614B-0A08-5E45-B5A4-FC7176A9735C}" srcOrd="12" destOrd="0" presId="urn:microsoft.com/office/officeart/2005/8/layout/vProcess5"/>
    <dgm:cxn modelId="{EA3FFD8B-6867-B448-9E3E-B9E51558E027}" type="presParOf" srcId="{2433BAD2-6371-F04E-8905-A2F0B5BFF877}" destId="{696A5551-62F4-864C-9A27-4B5646E06C9D}" srcOrd="13" destOrd="0" presId="urn:microsoft.com/office/officeart/2005/8/layout/vProcess5"/>
    <dgm:cxn modelId="{8808524F-AB95-3F46-B4E3-252ACBFEEABD}" type="presParOf" srcId="{2433BAD2-6371-F04E-8905-A2F0B5BFF877}" destId="{B1828E20-8810-A84F-B131-7222553AF979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2F68CDE-3E96-8348-BC68-3B3D6EFB43A2}" type="doc">
      <dgm:prSet loTypeId="urn:microsoft.com/office/officeart/2005/8/layout/vList2" loCatId="list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EF304A2E-2440-9741-B347-EC17B727F629}">
      <dgm:prSet phldrT="[Text]"/>
      <dgm:spPr/>
      <dgm:t>
        <a:bodyPr/>
        <a:lstStyle/>
        <a:p>
          <a:r>
            <a:rPr lang="en-US" dirty="0" err="1" smtClean="0">
              <a:solidFill>
                <a:schemeClr val="tx1"/>
              </a:solidFill>
            </a:rPr>
            <a:t>Menentukan</a:t>
          </a:r>
          <a:r>
            <a:rPr lang="en-US" dirty="0" smtClean="0">
              <a:solidFill>
                <a:schemeClr val="tx1"/>
              </a:solidFill>
            </a:rPr>
            <a:t> makna </a:t>
          </a:r>
          <a:r>
            <a:rPr lang="en-US" dirty="0" err="1" smtClean="0">
              <a:solidFill>
                <a:schemeClr val="tx1"/>
              </a:solidFill>
            </a:rPr>
            <a:t>dalam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komunikasi</a:t>
          </a:r>
          <a:r>
            <a:rPr lang="en-US" dirty="0" smtClean="0">
              <a:solidFill>
                <a:schemeClr val="tx1"/>
              </a:solidFill>
            </a:rPr>
            <a:t> interpersonal.</a:t>
          </a:r>
          <a:endParaRPr lang="en-US" dirty="0">
            <a:solidFill>
              <a:schemeClr val="tx1"/>
            </a:solidFill>
          </a:endParaRPr>
        </a:p>
      </dgm:t>
    </dgm:pt>
    <dgm:pt modelId="{4192B1F7-850B-D846-AFE4-69A0D8678FF9}" type="parTrans" cxnId="{D52190DB-3757-0547-BDEA-325210DF78BA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C1C9EBF8-3F79-4049-ACAE-C84676A47399}" type="sibTrans" cxnId="{D52190DB-3757-0547-BDEA-325210DF78BA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F1493264-4029-664A-9107-9D93F8E6BA5F}">
      <dgm:prSet/>
      <dgm:spPr/>
      <dgm:t>
        <a:bodyPr/>
        <a:lstStyle/>
        <a:p>
          <a:r>
            <a:rPr lang="en-US" dirty="0" err="1" smtClean="0">
              <a:solidFill>
                <a:schemeClr val="tx1"/>
              </a:solidFill>
            </a:rPr>
            <a:t>Perasaan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dan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emosi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lebih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cermat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disampaikan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lewat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pesan</a:t>
          </a:r>
          <a:r>
            <a:rPr lang="en-US" dirty="0" smtClean="0">
              <a:solidFill>
                <a:schemeClr val="tx1"/>
              </a:solidFill>
            </a:rPr>
            <a:t> nonverbal.</a:t>
          </a:r>
        </a:p>
      </dgm:t>
    </dgm:pt>
    <dgm:pt modelId="{12276C9F-351A-E44B-A4E5-BF491564F5C8}" type="parTrans" cxnId="{437BE72A-85B5-644F-B22A-A7CB21777439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6B68F86A-6FA7-BC48-86B5-DCCDF1F068F3}" type="sibTrans" cxnId="{437BE72A-85B5-644F-B22A-A7CB21777439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3F2CCBD0-26D6-A847-A622-7CD172838225}">
      <dgm:prSet/>
      <dgm:spPr/>
      <dgm:t>
        <a:bodyPr/>
        <a:lstStyle/>
        <a:p>
          <a:r>
            <a:rPr lang="en-US" dirty="0" err="1" smtClean="0">
              <a:solidFill>
                <a:schemeClr val="tx1"/>
              </a:solidFill>
            </a:rPr>
            <a:t>Pesan</a:t>
          </a:r>
          <a:r>
            <a:rPr lang="en-US" dirty="0" smtClean="0">
              <a:solidFill>
                <a:schemeClr val="tx1"/>
              </a:solidFill>
            </a:rPr>
            <a:t> non-verbal </a:t>
          </a:r>
          <a:r>
            <a:rPr lang="en-US" dirty="0" err="1" smtClean="0">
              <a:solidFill>
                <a:schemeClr val="tx1"/>
              </a:solidFill>
            </a:rPr>
            <a:t>menyampaikan</a:t>
          </a:r>
          <a:r>
            <a:rPr lang="en-US" dirty="0" smtClean="0">
              <a:solidFill>
                <a:schemeClr val="tx1"/>
              </a:solidFill>
            </a:rPr>
            <a:t> makna </a:t>
          </a:r>
          <a:r>
            <a:rPr lang="en-US" dirty="0" err="1" smtClean="0">
              <a:solidFill>
                <a:schemeClr val="tx1"/>
              </a:solidFill>
            </a:rPr>
            <a:t>dan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maksud</a:t>
          </a:r>
          <a:r>
            <a:rPr lang="en-US" dirty="0" smtClean="0">
              <a:solidFill>
                <a:schemeClr val="tx1"/>
              </a:solidFill>
            </a:rPr>
            <a:t> yang </a:t>
          </a:r>
          <a:r>
            <a:rPr lang="en-US" dirty="0" err="1" smtClean="0">
              <a:solidFill>
                <a:schemeClr val="tx1"/>
              </a:solidFill>
            </a:rPr>
            <a:t>relatif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bebas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dari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distorsi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dan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kerancuan</a:t>
          </a:r>
          <a:r>
            <a:rPr lang="en-US" dirty="0" smtClean="0">
              <a:solidFill>
                <a:schemeClr val="tx1"/>
              </a:solidFill>
            </a:rPr>
            <a:t>.</a:t>
          </a:r>
        </a:p>
      </dgm:t>
    </dgm:pt>
    <dgm:pt modelId="{267770C4-B97E-7C41-A758-5AD00321F4DE}" type="parTrans" cxnId="{7FBCB8B3-ECD1-C54F-A014-AA9AB42B3DA7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9828A319-1B73-6F43-B81F-8269756BDB05}" type="sibTrans" cxnId="{7FBCB8B3-ECD1-C54F-A014-AA9AB42B3DA7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FE976653-E65B-6C4E-9401-67A00302F8BD}">
      <dgm:prSet/>
      <dgm:spPr/>
      <dgm:t>
        <a:bodyPr/>
        <a:lstStyle/>
        <a:p>
          <a:r>
            <a:rPr lang="en-US" smtClean="0">
              <a:solidFill>
                <a:schemeClr val="tx1"/>
              </a:solidFill>
            </a:rPr>
            <a:t>Pesan non-verbal memiliki fungsi metakomunikatif (memberikan informasi tambahan yang memperjelas maksud dan makna pesan.)</a:t>
          </a:r>
          <a:endParaRPr lang="en-US" dirty="0" smtClean="0">
            <a:solidFill>
              <a:schemeClr val="tx1"/>
            </a:solidFill>
          </a:endParaRPr>
        </a:p>
      </dgm:t>
    </dgm:pt>
    <dgm:pt modelId="{1B74437F-6905-5349-AD99-BC79C6EDC261}" type="parTrans" cxnId="{810ABEDE-2AA7-324B-95F4-C44C998D0BCA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E2347529-079D-5A41-BE3A-91CC3A994506}" type="sibTrans" cxnId="{810ABEDE-2AA7-324B-95F4-C44C998D0BCA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3CBEA26F-B638-0C46-A820-9FDAAFDD758D}">
      <dgm:prSet/>
      <dgm:spPr/>
      <dgm:t>
        <a:bodyPr/>
        <a:lstStyle/>
        <a:p>
          <a:r>
            <a:rPr lang="en-US" smtClean="0">
              <a:solidFill>
                <a:schemeClr val="tx1"/>
              </a:solidFill>
            </a:rPr>
            <a:t>Lebih </a:t>
          </a:r>
          <a:r>
            <a:rPr lang="en-GB" smtClean="0">
              <a:solidFill>
                <a:schemeClr val="tx1"/>
              </a:solidFill>
            </a:rPr>
            <a:t>efisien daripada pesan verbal.</a:t>
          </a:r>
          <a:endParaRPr lang="en-US">
            <a:solidFill>
              <a:schemeClr val="tx1"/>
            </a:solidFill>
          </a:endParaRPr>
        </a:p>
      </dgm:t>
    </dgm:pt>
    <dgm:pt modelId="{09B4EC79-00D6-CA46-8910-55EA548ACDD6}" type="parTrans" cxnId="{24FD8F97-7B49-9C4C-99C8-9DC894DCBAF1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49813137-30DB-354D-A84D-F0E6456FB049}" type="sibTrans" cxnId="{24FD8F97-7B49-9C4C-99C8-9DC894DCBAF1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FC636231-F051-3D4D-8254-F0C295557080}" type="pres">
      <dgm:prSet presAssocID="{A2F68CDE-3E96-8348-BC68-3B3D6EFB43A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04E7B0B-E072-384B-8193-60FAC927B15A}" type="pres">
      <dgm:prSet presAssocID="{EF304A2E-2440-9741-B347-EC17B727F629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3DAE30-F367-B34E-BE4E-3B9550A63564}" type="pres">
      <dgm:prSet presAssocID="{C1C9EBF8-3F79-4049-ACAE-C84676A47399}" presName="spacer" presStyleCnt="0"/>
      <dgm:spPr/>
    </dgm:pt>
    <dgm:pt modelId="{76EF3EF9-6B5B-D545-A354-98EFD56F1C89}" type="pres">
      <dgm:prSet presAssocID="{F1493264-4029-664A-9107-9D93F8E6BA5F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6D33F7-06F6-4344-8DAE-B11C031AFC10}" type="pres">
      <dgm:prSet presAssocID="{6B68F86A-6FA7-BC48-86B5-DCCDF1F068F3}" presName="spacer" presStyleCnt="0"/>
      <dgm:spPr/>
    </dgm:pt>
    <dgm:pt modelId="{137BF145-A713-CB49-A5BC-576714F778C1}" type="pres">
      <dgm:prSet presAssocID="{3F2CCBD0-26D6-A847-A622-7CD172838225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FE5429-1584-2449-A4A3-7239B63DB0AA}" type="pres">
      <dgm:prSet presAssocID="{9828A319-1B73-6F43-B81F-8269756BDB05}" presName="spacer" presStyleCnt="0"/>
      <dgm:spPr/>
    </dgm:pt>
    <dgm:pt modelId="{F17B8736-B1E9-A24B-9173-989CA14FCA5E}" type="pres">
      <dgm:prSet presAssocID="{FE976653-E65B-6C4E-9401-67A00302F8BD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7625FE-B6B6-A243-B8CD-BAC9ABE9E81F}" type="pres">
      <dgm:prSet presAssocID="{E2347529-079D-5A41-BE3A-91CC3A994506}" presName="spacer" presStyleCnt="0"/>
      <dgm:spPr/>
    </dgm:pt>
    <dgm:pt modelId="{03FE6612-8B22-BC4A-AD0F-96C3E7E57251}" type="pres">
      <dgm:prSet presAssocID="{3CBEA26F-B638-0C46-A820-9FDAAFDD758D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52190DB-3757-0547-BDEA-325210DF78BA}" srcId="{A2F68CDE-3E96-8348-BC68-3B3D6EFB43A2}" destId="{EF304A2E-2440-9741-B347-EC17B727F629}" srcOrd="0" destOrd="0" parTransId="{4192B1F7-850B-D846-AFE4-69A0D8678FF9}" sibTransId="{C1C9EBF8-3F79-4049-ACAE-C84676A47399}"/>
    <dgm:cxn modelId="{DE84E222-B357-9344-A4D3-90D4CD649757}" type="presOf" srcId="{3CBEA26F-B638-0C46-A820-9FDAAFDD758D}" destId="{03FE6612-8B22-BC4A-AD0F-96C3E7E57251}" srcOrd="0" destOrd="0" presId="urn:microsoft.com/office/officeart/2005/8/layout/vList2"/>
    <dgm:cxn modelId="{7FBCB8B3-ECD1-C54F-A014-AA9AB42B3DA7}" srcId="{A2F68CDE-3E96-8348-BC68-3B3D6EFB43A2}" destId="{3F2CCBD0-26D6-A847-A622-7CD172838225}" srcOrd="2" destOrd="0" parTransId="{267770C4-B97E-7C41-A758-5AD00321F4DE}" sibTransId="{9828A319-1B73-6F43-B81F-8269756BDB05}"/>
    <dgm:cxn modelId="{81EB06A5-922B-D14B-B297-986475B1B53A}" type="presOf" srcId="{EF304A2E-2440-9741-B347-EC17B727F629}" destId="{904E7B0B-E072-384B-8193-60FAC927B15A}" srcOrd="0" destOrd="0" presId="urn:microsoft.com/office/officeart/2005/8/layout/vList2"/>
    <dgm:cxn modelId="{0F50973C-4512-9746-8439-3B27D1098C24}" type="presOf" srcId="{A2F68CDE-3E96-8348-BC68-3B3D6EFB43A2}" destId="{FC636231-F051-3D4D-8254-F0C295557080}" srcOrd="0" destOrd="0" presId="urn:microsoft.com/office/officeart/2005/8/layout/vList2"/>
    <dgm:cxn modelId="{4D36C87C-7B8F-364F-B21D-6E4C97E5DF93}" type="presOf" srcId="{3F2CCBD0-26D6-A847-A622-7CD172838225}" destId="{137BF145-A713-CB49-A5BC-576714F778C1}" srcOrd="0" destOrd="0" presId="urn:microsoft.com/office/officeart/2005/8/layout/vList2"/>
    <dgm:cxn modelId="{810ABEDE-2AA7-324B-95F4-C44C998D0BCA}" srcId="{A2F68CDE-3E96-8348-BC68-3B3D6EFB43A2}" destId="{FE976653-E65B-6C4E-9401-67A00302F8BD}" srcOrd="3" destOrd="0" parTransId="{1B74437F-6905-5349-AD99-BC79C6EDC261}" sibTransId="{E2347529-079D-5A41-BE3A-91CC3A994506}"/>
    <dgm:cxn modelId="{24FD8F97-7B49-9C4C-99C8-9DC894DCBAF1}" srcId="{A2F68CDE-3E96-8348-BC68-3B3D6EFB43A2}" destId="{3CBEA26F-B638-0C46-A820-9FDAAFDD758D}" srcOrd="4" destOrd="0" parTransId="{09B4EC79-00D6-CA46-8910-55EA548ACDD6}" sibTransId="{49813137-30DB-354D-A84D-F0E6456FB049}"/>
    <dgm:cxn modelId="{3EB2160D-8B54-2946-9BE2-A788AE4122B8}" type="presOf" srcId="{F1493264-4029-664A-9107-9D93F8E6BA5F}" destId="{76EF3EF9-6B5B-D545-A354-98EFD56F1C89}" srcOrd="0" destOrd="0" presId="urn:microsoft.com/office/officeart/2005/8/layout/vList2"/>
    <dgm:cxn modelId="{437BE72A-85B5-644F-B22A-A7CB21777439}" srcId="{A2F68CDE-3E96-8348-BC68-3B3D6EFB43A2}" destId="{F1493264-4029-664A-9107-9D93F8E6BA5F}" srcOrd="1" destOrd="0" parTransId="{12276C9F-351A-E44B-A4E5-BF491564F5C8}" sibTransId="{6B68F86A-6FA7-BC48-86B5-DCCDF1F068F3}"/>
    <dgm:cxn modelId="{EF5ED99F-2C54-F54A-811B-4F2222EA3100}" type="presOf" srcId="{FE976653-E65B-6C4E-9401-67A00302F8BD}" destId="{F17B8736-B1E9-A24B-9173-989CA14FCA5E}" srcOrd="0" destOrd="0" presId="urn:microsoft.com/office/officeart/2005/8/layout/vList2"/>
    <dgm:cxn modelId="{60E0BAF5-2791-824D-A9D2-97D1D38567BA}" type="presParOf" srcId="{FC636231-F051-3D4D-8254-F0C295557080}" destId="{904E7B0B-E072-384B-8193-60FAC927B15A}" srcOrd="0" destOrd="0" presId="urn:microsoft.com/office/officeart/2005/8/layout/vList2"/>
    <dgm:cxn modelId="{96F5FE46-835E-E54B-8656-B1F1E7AE4425}" type="presParOf" srcId="{FC636231-F051-3D4D-8254-F0C295557080}" destId="{073DAE30-F367-B34E-BE4E-3B9550A63564}" srcOrd="1" destOrd="0" presId="urn:microsoft.com/office/officeart/2005/8/layout/vList2"/>
    <dgm:cxn modelId="{5899E247-6A7B-FA4A-8296-16792BD3601D}" type="presParOf" srcId="{FC636231-F051-3D4D-8254-F0C295557080}" destId="{76EF3EF9-6B5B-D545-A354-98EFD56F1C89}" srcOrd="2" destOrd="0" presId="urn:microsoft.com/office/officeart/2005/8/layout/vList2"/>
    <dgm:cxn modelId="{B79FA8B0-4AB8-714A-98C3-EFB62F047B26}" type="presParOf" srcId="{FC636231-F051-3D4D-8254-F0C295557080}" destId="{1D6D33F7-06F6-4344-8DAE-B11C031AFC10}" srcOrd="3" destOrd="0" presId="urn:microsoft.com/office/officeart/2005/8/layout/vList2"/>
    <dgm:cxn modelId="{7E71C20E-EB20-0642-86CE-3CBBB09C7DC1}" type="presParOf" srcId="{FC636231-F051-3D4D-8254-F0C295557080}" destId="{137BF145-A713-CB49-A5BC-576714F778C1}" srcOrd="4" destOrd="0" presId="urn:microsoft.com/office/officeart/2005/8/layout/vList2"/>
    <dgm:cxn modelId="{9B8F435B-FA56-4E49-A9B1-F9E2F9DF7D96}" type="presParOf" srcId="{FC636231-F051-3D4D-8254-F0C295557080}" destId="{80FE5429-1584-2449-A4A3-7239B63DB0AA}" srcOrd="5" destOrd="0" presId="urn:microsoft.com/office/officeart/2005/8/layout/vList2"/>
    <dgm:cxn modelId="{ACEB0428-EAB9-AA49-BC6A-FAB2D5E8B6A0}" type="presParOf" srcId="{FC636231-F051-3D4D-8254-F0C295557080}" destId="{F17B8736-B1E9-A24B-9173-989CA14FCA5E}" srcOrd="6" destOrd="0" presId="urn:microsoft.com/office/officeart/2005/8/layout/vList2"/>
    <dgm:cxn modelId="{2D3F26BD-DE4A-0548-8071-47B469F38168}" type="presParOf" srcId="{FC636231-F051-3D4D-8254-F0C295557080}" destId="{607625FE-B6B6-A243-B8CD-BAC9ABE9E81F}" srcOrd="7" destOrd="0" presId="urn:microsoft.com/office/officeart/2005/8/layout/vList2"/>
    <dgm:cxn modelId="{D15951F3-A643-9044-B21C-1BB3AE02EE95}" type="presParOf" srcId="{FC636231-F051-3D4D-8254-F0C295557080}" destId="{03FE6612-8B22-BC4A-AD0F-96C3E7E57251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DCE20C-022D-5742-BBC2-1A03AC306012}">
      <dsp:nvSpPr>
        <dsp:cNvPr id="0" name=""/>
        <dsp:cNvSpPr/>
      </dsp:nvSpPr>
      <dsp:spPr>
        <a:xfrm>
          <a:off x="4526" y="0"/>
          <a:ext cx="2715768" cy="2172462"/>
        </a:xfrm>
        <a:prstGeom prst="upArrow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5319FD-B1C7-184F-BE87-B7B3E0B74A97}">
      <dsp:nvSpPr>
        <dsp:cNvPr id="0" name=""/>
        <dsp:cNvSpPr/>
      </dsp:nvSpPr>
      <dsp:spPr>
        <a:xfrm>
          <a:off x="2801767" y="0"/>
          <a:ext cx="4608576" cy="21724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2928" tIns="0" rIns="312928" bIns="312928" numCol="1" spcCol="1270" anchor="ctr" anchorCtr="0">
          <a:noAutofit/>
        </a:bodyPr>
        <a:lstStyle/>
        <a:p>
          <a:pPr lvl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 smtClean="0"/>
            <a:t>Verbal (</a:t>
          </a:r>
          <a:r>
            <a:rPr lang="en-US" sz="4400" kern="1200" dirty="0" err="1" smtClean="0"/>
            <a:t>Linguistik</a:t>
          </a:r>
          <a:r>
            <a:rPr lang="en-US" sz="4400" kern="1200" dirty="0" smtClean="0"/>
            <a:t>)</a:t>
          </a:r>
          <a:endParaRPr lang="en-US" sz="4400" kern="1200" dirty="0"/>
        </a:p>
      </dsp:txBody>
      <dsp:txXfrm>
        <a:off x="2801767" y="0"/>
        <a:ext cx="4608576" cy="2172462"/>
      </dsp:txXfrm>
    </dsp:sp>
    <dsp:sp modelId="{E9EA4E5A-4D2D-5A48-81B5-74F30FE84C52}">
      <dsp:nvSpPr>
        <dsp:cNvPr id="0" name=""/>
        <dsp:cNvSpPr/>
      </dsp:nvSpPr>
      <dsp:spPr>
        <a:xfrm>
          <a:off x="819256" y="2353500"/>
          <a:ext cx="2715768" cy="2172462"/>
        </a:xfrm>
        <a:prstGeom prst="downArrow">
          <a:avLst/>
        </a:prstGeom>
        <a:solidFill>
          <a:schemeClr val="accent4">
            <a:hueOff val="-4464771"/>
            <a:satOff val="26899"/>
            <a:lumOff val="2156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3EBA1C-B711-244C-93BA-AD1708DA9A73}">
      <dsp:nvSpPr>
        <dsp:cNvPr id="0" name=""/>
        <dsp:cNvSpPr/>
      </dsp:nvSpPr>
      <dsp:spPr>
        <a:xfrm>
          <a:off x="3616497" y="2353500"/>
          <a:ext cx="4608576" cy="21724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2928" tIns="0" rIns="312928" bIns="312928" numCol="1" spcCol="1270" anchor="ctr" anchorCtr="0">
          <a:noAutofit/>
        </a:bodyPr>
        <a:lstStyle/>
        <a:p>
          <a:pPr lvl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 smtClean="0"/>
            <a:t>Non Verbal (</a:t>
          </a:r>
          <a:r>
            <a:rPr lang="en-US" sz="4400" kern="1200" dirty="0" err="1" smtClean="0"/>
            <a:t>Paralinguistik</a:t>
          </a:r>
          <a:r>
            <a:rPr lang="en-US" sz="4400" kern="1200" dirty="0" smtClean="0"/>
            <a:t>, </a:t>
          </a:r>
          <a:r>
            <a:rPr lang="en-US" sz="4400" kern="1200" dirty="0" err="1" smtClean="0"/>
            <a:t>Ekstralinguistik</a:t>
          </a:r>
          <a:r>
            <a:rPr lang="en-US" sz="4400" kern="1200" dirty="0" smtClean="0"/>
            <a:t>)</a:t>
          </a:r>
          <a:endParaRPr lang="en-US" sz="4400" kern="1200" dirty="0"/>
        </a:p>
      </dsp:txBody>
      <dsp:txXfrm>
        <a:off x="3616497" y="2353500"/>
        <a:ext cx="4608576" cy="217246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5B8CE2-FBFA-8549-B855-DEB5967C5084}">
      <dsp:nvSpPr>
        <dsp:cNvPr id="0" name=""/>
        <dsp:cNvSpPr/>
      </dsp:nvSpPr>
      <dsp:spPr>
        <a:xfrm>
          <a:off x="0" y="103860"/>
          <a:ext cx="8229600" cy="95471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tx1"/>
              </a:solidFill>
            </a:rPr>
            <a:t>Memiliki </a:t>
          </a:r>
          <a:r>
            <a:rPr lang="en-US" sz="2400" kern="1200" dirty="0" err="1" smtClean="0">
              <a:solidFill>
                <a:schemeClr val="tx1"/>
              </a:solidFill>
            </a:rPr>
            <a:t>informasi</a:t>
          </a:r>
          <a:r>
            <a:rPr lang="en-US" sz="2400" kern="1200" dirty="0" smtClean="0">
              <a:solidFill>
                <a:schemeClr val="tx1"/>
              </a:solidFill>
            </a:rPr>
            <a:t> </a:t>
          </a:r>
          <a:r>
            <a:rPr lang="en-US" sz="2400" kern="1200" dirty="0" err="1" smtClean="0">
              <a:solidFill>
                <a:schemeClr val="tx1"/>
              </a:solidFill>
            </a:rPr>
            <a:t>fonologis</a:t>
          </a:r>
          <a:r>
            <a:rPr lang="en-US" sz="2400" kern="1200" dirty="0" smtClean="0">
              <a:solidFill>
                <a:schemeClr val="tx1"/>
              </a:solidFill>
            </a:rPr>
            <a:t> </a:t>
          </a:r>
          <a:r>
            <a:rPr lang="en-US" sz="2400" kern="1200" dirty="0" err="1" smtClean="0">
              <a:solidFill>
                <a:schemeClr val="tx1"/>
              </a:solidFill>
            </a:rPr>
            <a:t>tentang</a:t>
          </a:r>
          <a:r>
            <a:rPr lang="en-US" sz="2400" kern="1200" dirty="0" smtClean="0">
              <a:solidFill>
                <a:schemeClr val="tx1"/>
              </a:solidFill>
            </a:rPr>
            <a:t> </a:t>
          </a:r>
          <a:r>
            <a:rPr lang="en-US" sz="2400" kern="1200" dirty="0" err="1" smtClean="0">
              <a:solidFill>
                <a:schemeClr val="tx1"/>
              </a:solidFill>
            </a:rPr>
            <a:t>bunyi-bunyi</a:t>
          </a:r>
          <a:r>
            <a:rPr lang="en-US" sz="2400" kern="1200" dirty="0" smtClean="0">
              <a:solidFill>
                <a:schemeClr val="tx1"/>
              </a:solidFill>
            </a:rPr>
            <a:t> </a:t>
          </a:r>
          <a:r>
            <a:rPr lang="en-US" sz="2400" kern="1200" dirty="0" err="1" smtClean="0">
              <a:solidFill>
                <a:schemeClr val="tx1"/>
              </a:solidFill>
            </a:rPr>
            <a:t>dalam</a:t>
          </a:r>
          <a:r>
            <a:rPr lang="en-US" sz="2400" kern="1200" dirty="0" smtClean="0">
              <a:solidFill>
                <a:schemeClr val="tx1"/>
              </a:solidFill>
            </a:rPr>
            <a:t> </a:t>
          </a:r>
          <a:r>
            <a:rPr lang="en-US" sz="2400" kern="1200" dirty="0" err="1" smtClean="0">
              <a:solidFill>
                <a:schemeClr val="tx1"/>
              </a:solidFill>
            </a:rPr>
            <a:t>bahasa</a:t>
          </a:r>
          <a:r>
            <a:rPr lang="en-US" sz="2400" kern="1200" dirty="0" smtClean="0">
              <a:solidFill>
                <a:schemeClr val="tx1"/>
              </a:solidFill>
            </a:rPr>
            <a:t> </a:t>
          </a:r>
          <a:r>
            <a:rPr lang="en-US" sz="2400" kern="1200" dirty="0" err="1" smtClean="0">
              <a:solidFill>
                <a:schemeClr val="tx1"/>
              </a:solidFill>
            </a:rPr>
            <a:t>tertentu</a:t>
          </a:r>
          <a:r>
            <a:rPr lang="en-US" sz="2400" kern="1200" dirty="0" smtClean="0">
              <a:solidFill>
                <a:schemeClr val="tx1"/>
              </a:solidFill>
            </a:rPr>
            <a:t>.</a:t>
          </a:r>
          <a:endParaRPr lang="en-US" sz="2400" kern="1200" dirty="0">
            <a:solidFill>
              <a:schemeClr val="tx1"/>
            </a:solidFill>
          </a:endParaRPr>
        </a:p>
      </dsp:txBody>
      <dsp:txXfrm>
        <a:off x="46606" y="150466"/>
        <a:ext cx="8136388" cy="861507"/>
      </dsp:txXfrm>
    </dsp:sp>
    <dsp:sp modelId="{CF401F16-A9CF-5A4C-91FE-CC01CA4F5EA1}">
      <dsp:nvSpPr>
        <dsp:cNvPr id="0" name=""/>
        <dsp:cNvSpPr/>
      </dsp:nvSpPr>
      <dsp:spPr>
        <a:xfrm>
          <a:off x="0" y="1127700"/>
          <a:ext cx="8229600" cy="954719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rgbClr val="000000"/>
              </a:solidFill>
            </a:rPr>
            <a:t>Memiliki </a:t>
          </a:r>
          <a:r>
            <a:rPr lang="en-US" sz="2400" kern="1200" dirty="0" err="1" smtClean="0">
              <a:solidFill>
                <a:srgbClr val="000000"/>
              </a:solidFill>
            </a:rPr>
            <a:t>pengetahuan</a:t>
          </a:r>
          <a:r>
            <a:rPr lang="en-US" sz="2400" kern="1200" dirty="0" smtClean="0">
              <a:solidFill>
                <a:srgbClr val="000000"/>
              </a:solidFill>
            </a:rPr>
            <a:t> </a:t>
          </a:r>
          <a:r>
            <a:rPr lang="en-US" sz="2400" kern="1200" dirty="0" err="1" smtClean="0">
              <a:solidFill>
                <a:srgbClr val="000000"/>
              </a:solidFill>
            </a:rPr>
            <a:t>sintaksis</a:t>
          </a:r>
          <a:r>
            <a:rPr lang="en-US" sz="2400" kern="1200" dirty="0" smtClean="0">
              <a:solidFill>
                <a:srgbClr val="000000"/>
              </a:solidFill>
            </a:rPr>
            <a:t> </a:t>
          </a:r>
          <a:r>
            <a:rPr lang="en-US" sz="2400" kern="1200" dirty="0" err="1" smtClean="0">
              <a:solidFill>
                <a:srgbClr val="000000"/>
              </a:solidFill>
            </a:rPr>
            <a:t>tentang</a:t>
          </a:r>
          <a:r>
            <a:rPr lang="en-US" sz="2400" kern="1200" dirty="0" smtClean="0">
              <a:solidFill>
                <a:srgbClr val="000000"/>
              </a:solidFill>
            </a:rPr>
            <a:t> </a:t>
          </a:r>
          <a:r>
            <a:rPr lang="en-US" sz="2400" kern="1200" dirty="0" err="1" smtClean="0">
              <a:solidFill>
                <a:srgbClr val="000000"/>
              </a:solidFill>
            </a:rPr>
            <a:t>cara</a:t>
          </a:r>
          <a:r>
            <a:rPr lang="en-US" sz="2400" kern="1200" dirty="0" smtClean="0">
              <a:solidFill>
                <a:srgbClr val="000000"/>
              </a:solidFill>
            </a:rPr>
            <a:t> </a:t>
          </a:r>
          <a:r>
            <a:rPr lang="en-US" sz="2400" kern="1200" dirty="0" err="1" smtClean="0">
              <a:solidFill>
                <a:srgbClr val="000000"/>
              </a:solidFill>
            </a:rPr>
            <a:t>pembentukan</a:t>
          </a:r>
          <a:r>
            <a:rPr lang="en-US" sz="2400" kern="1200" dirty="0" smtClean="0">
              <a:solidFill>
                <a:srgbClr val="000000"/>
              </a:solidFill>
            </a:rPr>
            <a:t> </a:t>
          </a:r>
          <a:r>
            <a:rPr lang="en-US" sz="2400" kern="1200" dirty="0" err="1" smtClean="0">
              <a:solidFill>
                <a:srgbClr val="000000"/>
              </a:solidFill>
            </a:rPr>
            <a:t>kalimat</a:t>
          </a:r>
          <a:r>
            <a:rPr lang="en-US" sz="2400" kern="1200" dirty="0" smtClean="0">
              <a:solidFill>
                <a:srgbClr val="000000"/>
              </a:solidFill>
            </a:rPr>
            <a:t>.</a:t>
          </a:r>
          <a:endParaRPr lang="en-US" sz="2400" kern="1200" dirty="0">
            <a:solidFill>
              <a:srgbClr val="000000"/>
            </a:solidFill>
          </a:endParaRPr>
        </a:p>
      </dsp:txBody>
      <dsp:txXfrm>
        <a:off x="46606" y="1174306"/>
        <a:ext cx="8136388" cy="861507"/>
      </dsp:txXfrm>
    </dsp:sp>
    <dsp:sp modelId="{A6A297A2-D2D0-2346-9A0B-9D12BC0B2D79}">
      <dsp:nvSpPr>
        <dsp:cNvPr id="0" name=""/>
        <dsp:cNvSpPr/>
      </dsp:nvSpPr>
      <dsp:spPr>
        <a:xfrm>
          <a:off x="0" y="2151540"/>
          <a:ext cx="8229600" cy="954719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solidFill>
                <a:srgbClr val="000000"/>
              </a:solidFill>
            </a:rPr>
            <a:t>Mengetahui</a:t>
          </a:r>
          <a:r>
            <a:rPr lang="en-US" sz="2400" kern="1200" dirty="0" smtClean="0">
              <a:solidFill>
                <a:srgbClr val="000000"/>
              </a:solidFill>
            </a:rPr>
            <a:t> </a:t>
          </a:r>
          <a:r>
            <a:rPr lang="en-US" sz="2400" kern="1200" dirty="0" err="1" smtClean="0">
              <a:solidFill>
                <a:srgbClr val="000000"/>
              </a:solidFill>
            </a:rPr>
            <a:t>secara</a:t>
          </a:r>
          <a:r>
            <a:rPr lang="en-US" sz="2400" kern="1200" dirty="0" smtClean="0">
              <a:solidFill>
                <a:srgbClr val="000000"/>
              </a:solidFill>
            </a:rPr>
            <a:t> </a:t>
          </a:r>
          <a:r>
            <a:rPr lang="en-US" sz="2400" kern="1200" dirty="0" err="1" smtClean="0">
              <a:solidFill>
                <a:srgbClr val="000000"/>
              </a:solidFill>
            </a:rPr>
            <a:t>leksikal</a:t>
          </a:r>
          <a:r>
            <a:rPr lang="en-US" sz="2400" kern="1200" dirty="0" smtClean="0">
              <a:solidFill>
                <a:srgbClr val="000000"/>
              </a:solidFill>
            </a:rPr>
            <a:t> </a:t>
          </a:r>
          <a:r>
            <a:rPr lang="en-US" sz="2400" kern="1200" dirty="0" err="1" smtClean="0">
              <a:solidFill>
                <a:srgbClr val="000000"/>
              </a:solidFill>
            </a:rPr>
            <a:t>arti</a:t>
          </a:r>
          <a:r>
            <a:rPr lang="en-US" sz="2400" kern="1200" dirty="0" smtClean="0">
              <a:solidFill>
                <a:srgbClr val="000000"/>
              </a:solidFill>
            </a:rPr>
            <a:t> kata </a:t>
          </a:r>
          <a:r>
            <a:rPr lang="en-US" sz="2400" kern="1200" dirty="0" err="1" smtClean="0">
              <a:solidFill>
                <a:srgbClr val="000000"/>
              </a:solidFill>
            </a:rPr>
            <a:t>atau</a:t>
          </a:r>
          <a:r>
            <a:rPr lang="en-US" sz="2400" kern="1200" dirty="0" smtClean="0">
              <a:solidFill>
                <a:srgbClr val="000000"/>
              </a:solidFill>
            </a:rPr>
            <a:t> </a:t>
          </a:r>
          <a:r>
            <a:rPr lang="en-US" sz="2400" kern="1200" dirty="0" err="1" smtClean="0">
              <a:solidFill>
                <a:srgbClr val="000000"/>
              </a:solidFill>
            </a:rPr>
            <a:t>gabungan</a:t>
          </a:r>
          <a:r>
            <a:rPr lang="en-US" sz="2400" kern="1200" dirty="0" smtClean="0">
              <a:solidFill>
                <a:srgbClr val="000000"/>
              </a:solidFill>
            </a:rPr>
            <a:t> kata-kata.</a:t>
          </a:r>
        </a:p>
      </dsp:txBody>
      <dsp:txXfrm>
        <a:off x="46606" y="2198146"/>
        <a:ext cx="8136388" cy="861507"/>
      </dsp:txXfrm>
    </dsp:sp>
    <dsp:sp modelId="{A1B9FBB2-727B-C140-9FE1-29C20DCEE995}">
      <dsp:nvSpPr>
        <dsp:cNvPr id="0" name=""/>
        <dsp:cNvSpPr/>
      </dsp:nvSpPr>
      <dsp:spPr>
        <a:xfrm>
          <a:off x="0" y="3175380"/>
          <a:ext cx="8229600" cy="954719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rgbClr val="000000"/>
              </a:solidFill>
            </a:rPr>
            <a:t>Memiliki </a:t>
          </a:r>
          <a:r>
            <a:rPr lang="en-US" sz="2400" kern="1200" dirty="0" err="1" smtClean="0">
              <a:solidFill>
                <a:srgbClr val="000000"/>
              </a:solidFill>
            </a:rPr>
            <a:t>pengetahuan</a:t>
          </a:r>
          <a:r>
            <a:rPr lang="en-US" sz="2400" kern="1200" dirty="0" smtClean="0">
              <a:solidFill>
                <a:srgbClr val="000000"/>
              </a:solidFill>
            </a:rPr>
            <a:t> </a:t>
          </a:r>
          <a:r>
            <a:rPr lang="en-US" sz="2400" kern="1200" dirty="0" err="1" smtClean="0">
              <a:solidFill>
                <a:srgbClr val="000000"/>
              </a:solidFill>
            </a:rPr>
            <a:t>konseptual</a:t>
          </a:r>
          <a:r>
            <a:rPr lang="en-US" sz="2400" kern="1200" dirty="0" smtClean="0">
              <a:solidFill>
                <a:srgbClr val="000000"/>
              </a:solidFill>
            </a:rPr>
            <a:t> </a:t>
          </a:r>
          <a:r>
            <a:rPr lang="en-US" sz="2400" kern="1200" dirty="0" err="1" smtClean="0">
              <a:solidFill>
                <a:srgbClr val="000000"/>
              </a:solidFill>
            </a:rPr>
            <a:t>tentang</a:t>
          </a:r>
          <a:r>
            <a:rPr lang="en-US" sz="2400" kern="1200" dirty="0" smtClean="0">
              <a:solidFill>
                <a:srgbClr val="000000"/>
              </a:solidFill>
            </a:rPr>
            <a:t> </a:t>
          </a:r>
          <a:r>
            <a:rPr lang="en-US" sz="2400" kern="1200" dirty="0" err="1" smtClean="0">
              <a:solidFill>
                <a:srgbClr val="000000"/>
              </a:solidFill>
            </a:rPr>
            <a:t>dunia</a:t>
          </a:r>
          <a:r>
            <a:rPr lang="en-US" sz="2400" kern="1200" dirty="0" smtClean="0">
              <a:solidFill>
                <a:srgbClr val="000000"/>
              </a:solidFill>
            </a:rPr>
            <a:t> </a:t>
          </a:r>
          <a:r>
            <a:rPr lang="en-US" sz="2400" kern="1200" dirty="0" err="1" smtClean="0">
              <a:solidFill>
                <a:srgbClr val="000000"/>
              </a:solidFill>
            </a:rPr>
            <a:t>tempat</a:t>
          </a:r>
          <a:r>
            <a:rPr lang="en-US" sz="2400" kern="1200" dirty="0" smtClean="0">
              <a:solidFill>
                <a:srgbClr val="000000"/>
              </a:solidFill>
            </a:rPr>
            <a:t> </a:t>
          </a:r>
          <a:r>
            <a:rPr lang="en-US" sz="2400" kern="1200" dirty="0" err="1" smtClean="0">
              <a:solidFill>
                <a:srgbClr val="000000"/>
              </a:solidFill>
            </a:rPr>
            <a:t>tinggal</a:t>
          </a:r>
          <a:r>
            <a:rPr lang="en-US" sz="2400" kern="1200" dirty="0" smtClean="0">
              <a:solidFill>
                <a:srgbClr val="000000"/>
              </a:solidFill>
            </a:rPr>
            <a:t> </a:t>
          </a:r>
          <a:r>
            <a:rPr lang="en-US" sz="2400" kern="1200" dirty="0" err="1" smtClean="0">
              <a:solidFill>
                <a:srgbClr val="000000"/>
              </a:solidFill>
            </a:rPr>
            <a:t>kita</a:t>
          </a:r>
          <a:r>
            <a:rPr lang="en-US" sz="2400" kern="1200" dirty="0" smtClean="0">
              <a:solidFill>
                <a:srgbClr val="000000"/>
              </a:solidFill>
            </a:rPr>
            <a:t> </a:t>
          </a:r>
          <a:r>
            <a:rPr lang="en-US" sz="2400" kern="1200" dirty="0" err="1" smtClean="0">
              <a:solidFill>
                <a:srgbClr val="000000"/>
              </a:solidFill>
            </a:rPr>
            <a:t>dan</a:t>
          </a:r>
          <a:r>
            <a:rPr lang="en-US" sz="2400" kern="1200" dirty="0" smtClean="0">
              <a:solidFill>
                <a:srgbClr val="000000"/>
              </a:solidFill>
            </a:rPr>
            <a:t> </a:t>
          </a:r>
          <a:r>
            <a:rPr lang="en-US" sz="2400" kern="1200" dirty="0" err="1" smtClean="0">
              <a:solidFill>
                <a:srgbClr val="000000"/>
              </a:solidFill>
            </a:rPr>
            <a:t>dunia</a:t>
          </a:r>
          <a:r>
            <a:rPr lang="en-US" sz="2400" kern="1200" dirty="0" smtClean="0">
              <a:solidFill>
                <a:srgbClr val="000000"/>
              </a:solidFill>
            </a:rPr>
            <a:t> yang </a:t>
          </a:r>
          <a:r>
            <a:rPr lang="en-US" sz="2400" kern="1200" dirty="0" err="1" smtClean="0">
              <a:solidFill>
                <a:srgbClr val="000000"/>
              </a:solidFill>
            </a:rPr>
            <a:t>kita</a:t>
          </a:r>
          <a:r>
            <a:rPr lang="en-US" sz="2400" kern="1200" dirty="0" smtClean="0">
              <a:solidFill>
                <a:srgbClr val="000000"/>
              </a:solidFill>
            </a:rPr>
            <a:t> </a:t>
          </a:r>
          <a:r>
            <a:rPr lang="en-US" sz="2400" kern="1200" dirty="0" err="1" smtClean="0">
              <a:solidFill>
                <a:srgbClr val="000000"/>
              </a:solidFill>
            </a:rPr>
            <a:t>bicarakan</a:t>
          </a:r>
          <a:r>
            <a:rPr lang="en-US" sz="2400" kern="1200" dirty="0" smtClean="0">
              <a:solidFill>
                <a:srgbClr val="000000"/>
              </a:solidFill>
            </a:rPr>
            <a:t>.</a:t>
          </a:r>
        </a:p>
      </dsp:txBody>
      <dsp:txXfrm>
        <a:off x="46606" y="3221986"/>
        <a:ext cx="8136388" cy="861507"/>
      </dsp:txXfrm>
    </dsp:sp>
    <dsp:sp modelId="{6E8F1769-0357-D248-BB94-CB994A8FDD1A}">
      <dsp:nvSpPr>
        <dsp:cNvPr id="0" name=""/>
        <dsp:cNvSpPr/>
      </dsp:nvSpPr>
      <dsp:spPr>
        <a:xfrm>
          <a:off x="0" y="4199220"/>
          <a:ext cx="8229600" cy="954719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rgbClr val="000000"/>
              </a:solidFill>
            </a:rPr>
            <a:t>Memiliki </a:t>
          </a:r>
          <a:r>
            <a:rPr lang="en-US" sz="2400" kern="1200" dirty="0" err="1" smtClean="0">
              <a:solidFill>
                <a:srgbClr val="000000"/>
              </a:solidFill>
            </a:rPr>
            <a:t>semacam</a:t>
          </a:r>
          <a:r>
            <a:rPr lang="en-US" sz="2400" kern="1200" dirty="0" smtClean="0">
              <a:solidFill>
                <a:srgbClr val="000000"/>
              </a:solidFill>
            </a:rPr>
            <a:t> </a:t>
          </a:r>
          <a:r>
            <a:rPr lang="en-US" sz="2400" kern="1200" dirty="0" err="1" smtClean="0">
              <a:solidFill>
                <a:srgbClr val="000000"/>
              </a:solidFill>
            </a:rPr>
            <a:t>sistem</a:t>
          </a:r>
          <a:r>
            <a:rPr lang="en-US" sz="2400" kern="1200" dirty="0" smtClean="0">
              <a:solidFill>
                <a:srgbClr val="000000"/>
              </a:solidFill>
            </a:rPr>
            <a:t> </a:t>
          </a:r>
          <a:r>
            <a:rPr lang="en-US" sz="2400" kern="1200" dirty="0" err="1" smtClean="0">
              <a:solidFill>
                <a:srgbClr val="000000"/>
              </a:solidFill>
            </a:rPr>
            <a:t>kepercayaan</a:t>
          </a:r>
          <a:r>
            <a:rPr lang="en-US" sz="2400" kern="1200" dirty="0" smtClean="0">
              <a:solidFill>
                <a:srgbClr val="000000"/>
              </a:solidFill>
            </a:rPr>
            <a:t> untuk </a:t>
          </a:r>
          <a:r>
            <a:rPr lang="en-US" sz="2400" kern="1200" dirty="0" err="1" smtClean="0">
              <a:solidFill>
                <a:srgbClr val="000000"/>
              </a:solidFill>
            </a:rPr>
            <a:t>menilai</a:t>
          </a:r>
          <a:r>
            <a:rPr lang="en-US" sz="2400" kern="1200" dirty="0" smtClean="0">
              <a:solidFill>
                <a:srgbClr val="000000"/>
              </a:solidFill>
            </a:rPr>
            <a:t> </a:t>
          </a:r>
          <a:r>
            <a:rPr lang="en-US" sz="2400" kern="1200" dirty="0" err="1" smtClean="0">
              <a:solidFill>
                <a:srgbClr val="000000"/>
              </a:solidFill>
            </a:rPr>
            <a:t>apa</a:t>
          </a:r>
          <a:r>
            <a:rPr lang="en-US" sz="2400" kern="1200" dirty="0" smtClean="0">
              <a:solidFill>
                <a:srgbClr val="000000"/>
              </a:solidFill>
            </a:rPr>
            <a:t> yang </a:t>
          </a:r>
          <a:r>
            <a:rPr lang="en-US" sz="2400" kern="1200" dirty="0" err="1" smtClean="0">
              <a:solidFill>
                <a:srgbClr val="000000"/>
              </a:solidFill>
            </a:rPr>
            <a:t>kita</a:t>
          </a:r>
          <a:r>
            <a:rPr lang="en-US" sz="2400" kern="1200" dirty="0" smtClean="0">
              <a:solidFill>
                <a:srgbClr val="000000"/>
              </a:solidFill>
            </a:rPr>
            <a:t> </a:t>
          </a:r>
          <a:r>
            <a:rPr lang="en-US" sz="2400" kern="1200" dirty="0" err="1" smtClean="0">
              <a:solidFill>
                <a:srgbClr val="000000"/>
              </a:solidFill>
            </a:rPr>
            <a:t>dengar</a:t>
          </a:r>
          <a:r>
            <a:rPr lang="en-US" sz="2400" kern="1200" dirty="0" smtClean="0">
              <a:solidFill>
                <a:srgbClr val="000000"/>
              </a:solidFill>
            </a:rPr>
            <a:t>.</a:t>
          </a:r>
        </a:p>
      </dsp:txBody>
      <dsp:txXfrm>
        <a:off x="46606" y="4245826"/>
        <a:ext cx="8136388" cy="86150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9C2E82-6D75-C341-82EF-BBB009FE22A9}">
      <dsp:nvSpPr>
        <dsp:cNvPr id="0" name=""/>
        <dsp:cNvSpPr/>
      </dsp:nvSpPr>
      <dsp:spPr>
        <a:xfrm>
          <a:off x="0" y="16981"/>
          <a:ext cx="8766468" cy="69556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err="1" smtClean="0">
              <a:solidFill>
                <a:srgbClr val="000000"/>
              </a:solidFill>
            </a:rPr>
            <a:t>Teori</a:t>
          </a:r>
          <a:r>
            <a:rPr lang="en-US" sz="2900" kern="1200" dirty="0" smtClean="0">
              <a:solidFill>
                <a:srgbClr val="000000"/>
              </a:solidFill>
            </a:rPr>
            <a:t> </a:t>
          </a:r>
          <a:r>
            <a:rPr lang="en-US" sz="2900" kern="1200" dirty="0" err="1" smtClean="0">
              <a:solidFill>
                <a:srgbClr val="000000"/>
              </a:solidFill>
            </a:rPr>
            <a:t>Belajar</a:t>
          </a:r>
          <a:endParaRPr lang="en-US" sz="2900" kern="1200" dirty="0">
            <a:solidFill>
              <a:srgbClr val="000000"/>
            </a:solidFill>
          </a:endParaRPr>
        </a:p>
      </dsp:txBody>
      <dsp:txXfrm>
        <a:off x="33955" y="50936"/>
        <a:ext cx="8698558" cy="627655"/>
      </dsp:txXfrm>
    </dsp:sp>
    <dsp:sp modelId="{63371839-B72B-5C41-AE23-9D4BA0AFF200}">
      <dsp:nvSpPr>
        <dsp:cNvPr id="0" name=""/>
        <dsp:cNvSpPr/>
      </dsp:nvSpPr>
      <dsp:spPr>
        <a:xfrm>
          <a:off x="0" y="712546"/>
          <a:ext cx="8766468" cy="1800900"/>
        </a:xfrm>
        <a:prstGeom prst="rect">
          <a:avLst/>
        </a:prstGeom>
        <a:solidFill>
          <a:schemeClr val="bg1">
            <a:alpha val="7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8335" tIns="36830" rIns="206248" bIns="3683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300" kern="1200" dirty="0" err="1" smtClean="0"/>
            <a:t>Asosiasi</a:t>
          </a:r>
          <a:r>
            <a:rPr lang="en-US" sz="2300" kern="1200" dirty="0" smtClean="0"/>
            <a:t>: </a:t>
          </a:r>
          <a:r>
            <a:rPr lang="en-US" sz="2300" kern="1200" dirty="0" err="1" smtClean="0"/>
            <a:t>melazimkan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suatu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bunyi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dengan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objek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tertentu</a:t>
          </a:r>
          <a:r>
            <a:rPr lang="en-US" sz="2300" kern="1200" dirty="0" smtClean="0"/>
            <a:t>.</a:t>
          </a:r>
          <a:endParaRPr lang="en-US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300" kern="1200" dirty="0" smtClean="0"/>
            <a:t>Imitasi: </a:t>
          </a:r>
          <a:r>
            <a:rPr lang="en-US" sz="2300" kern="1200" dirty="0" err="1" smtClean="0"/>
            <a:t>menirukan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pengucapan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dan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struktur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kalimat</a:t>
          </a:r>
          <a:r>
            <a:rPr lang="en-US" sz="2300" kern="1200" dirty="0" smtClean="0"/>
            <a:t> yang </a:t>
          </a:r>
          <a:r>
            <a:rPr lang="en-US" sz="2300" kern="1200" dirty="0" err="1" smtClean="0"/>
            <a:t>didengarnya</a:t>
          </a:r>
          <a:r>
            <a:rPr lang="en-US" sz="2300" kern="1200" dirty="0" smtClean="0"/>
            <a:t>.</a:t>
          </a:r>
          <a:endParaRPr lang="en-US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300" kern="1200" dirty="0" err="1" smtClean="0"/>
            <a:t>Peneguhan</a:t>
          </a:r>
          <a:r>
            <a:rPr lang="en-US" sz="2300" kern="1200" dirty="0" smtClean="0"/>
            <a:t>: </a:t>
          </a:r>
          <a:r>
            <a:rPr lang="en-US" sz="2300" kern="1200" dirty="0" err="1" smtClean="0"/>
            <a:t>dimaksudkan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sebagai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ungkapan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kegembiraan</a:t>
          </a:r>
          <a:r>
            <a:rPr lang="en-US" sz="2300" kern="1200" dirty="0" smtClean="0"/>
            <a:t> yang </a:t>
          </a:r>
          <a:r>
            <a:rPr lang="en-US" sz="2300" kern="1200" dirty="0" err="1" smtClean="0"/>
            <a:t>dinyatakan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ketika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mengucapkan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kata-kata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dengan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benar</a:t>
          </a:r>
          <a:r>
            <a:rPr lang="en-US" sz="2300" kern="1200" dirty="0" smtClean="0"/>
            <a:t>.</a:t>
          </a:r>
          <a:endParaRPr lang="en-GB" sz="2300" kern="1200" dirty="0"/>
        </a:p>
      </dsp:txBody>
      <dsp:txXfrm>
        <a:off x="0" y="712546"/>
        <a:ext cx="8766468" cy="1800900"/>
      </dsp:txXfrm>
    </dsp:sp>
    <dsp:sp modelId="{62CA260C-1E80-F244-8E9A-46B10601EADF}">
      <dsp:nvSpPr>
        <dsp:cNvPr id="0" name=""/>
        <dsp:cNvSpPr/>
      </dsp:nvSpPr>
      <dsp:spPr>
        <a:xfrm>
          <a:off x="0" y="2513446"/>
          <a:ext cx="8766468" cy="695565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err="1" smtClean="0">
              <a:solidFill>
                <a:srgbClr val="000000"/>
              </a:solidFill>
            </a:rPr>
            <a:t>Teori</a:t>
          </a:r>
          <a:r>
            <a:rPr lang="en-US" sz="2900" kern="1200" dirty="0" smtClean="0">
              <a:solidFill>
                <a:srgbClr val="000000"/>
              </a:solidFill>
            </a:rPr>
            <a:t> </a:t>
          </a:r>
          <a:r>
            <a:rPr lang="en-US" sz="2900" kern="1200" dirty="0" err="1" smtClean="0">
              <a:solidFill>
                <a:srgbClr val="000000"/>
              </a:solidFill>
            </a:rPr>
            <a:t>Behaviorisme</a:t>
          </a:r>
          <a:endParaRPr lang="en-US" sz="2900" kern="1200" dirty="0">
            <a:solidFill>
              <a:srgbClr val="000000"/>
            </a:solidFill>
          </a:endParaRPr>
        </a:p>
      </dsp:txBody>
      <dsp:txXfrm>
        <a:off x="33955" y="2547401"/>
        <a:ext cx="8698558" cy="627655"/>
      </dsp:txXfrm>
    </dsp:sp>
    <dsp:sp modelId="{46EE9161-4990-4C4E-A0DC-F1E4BF1344F6}">
      <dsp:nvSpPr>
        <dsp:cNvPr id="0" name=""/>
        <dsp:cNvSpPr/>
      </dsp:nvSpPr>
      <dsp:spPr>
        <a:xfrm>
          <a:off x="0" y="3209011"/>
          <a:ext cx="8766468" cy="480240"/>
        </a:xfrm>
        <a:prstGeom prst="rect">
          <a:avLst/>
        </a:prstGeom>
        <a:solidFill>
          <a:schemeClr val="bg1">
            <a:alpha val="7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8335" tIns="36830" rIns="206248" bIns="3683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300" kern="1200" dirty="0" err="1" smtClean="0"/>
            <a:t>Pengetahunan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bawaan</a:t>
          </a:r>
          <a:r>
            <a:rPr lang="en-US" sz="2300" kern="1200" dirty="0" smtClean="0"/>
            <a:t> (</a:t>
          </a:r>
          <a:r>
            <a:rPr lang="en-US" sz="2300" kern="1200" dirty="0" err="1" smtClean="0"/>
            <a:t>diprogram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genetik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di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otak</a:t>
          </a:r>
          <a:r>
            <a:rPr lang="en-US" sz="2300" kern="1200" dirty="0" smtClean="0"/>
            <a:t>)</a:t>
          </a:r>
          <a:endParaRPr lang="en-US" sz="2300" kern="1200" dirty="0"/>
        </a:p>
      </dsp:txBody>
      <dsp:txXfrm>
        <a:off x="0" y="3209011"/>
        <a:ext cx="8766468" cy="480240"/>
      </dsp:txXfrm>
    </dsp:sp>
    <dsp:sp modelId="{0B2F0109-5E7C-5847-AAAB-802CFBF94B15}">
      <dsp:nvSpPr>
        <dsp:cNvPr id="0" name=""/>
        <dsp:cNvSpPr/>
      </dsp:nvSpPr>
      <dsp:spPr>
        <a:xfrm>
          <a:off x="0" y="3689251"/>
          <a:ext cx="8766468" cy="695565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err="1" smtClean="0">
              <a:solidFill>
                <a:srgbClr val="000000"/>
              </a:solidFill>
            </a:rPr>
            <a:t>Teori</a:t>
          </a:r>
          <a:r>
            <a:rPr lang="en-US" sz="2900" kern="1200" dirty="0" smtClean="0">
              <a:solidFill>
                <a:srgbClr val="000000"/>
              </a:solidFill>
            </a:rPr>
            <a:t> </a:t>
          </a:r>
          <a:r>
            <a:rPr lang="en-US" sz="2900" kern="1200" dirty="0" err="1" smtClean="0">
              <a:solidFill>
                <a:srgbClr val="000000"/>
              </a:solidFill>
            </a:rPr>
            <a:t>Nativisme</a:t>
          </a:r>
          <a:endParaRPr lang="en-US" sz="2900" kern="1200" dirty="0">
            <a:solidFill>
              <a:srgbClr val="000000"/>
            </a:solidFill>
          </a:endParaRPr>
        </a:p>
      </dsp:txBody>
      <dsp:txXfrm>
        <a:off x="33955" y="3723206"/>
        <a:ext cx="8698558" cy="627655"/>
      </dsp:txXfrm>
    </dsp:sp>
    <dsp:sp modelId="{7992D218-DFE5-C04C-BDCB-020E144C7AA4}">
      <dsp:nvSpPr>
        <dsp:cNvPr id="0" name=""/>
        <dsp:cNvSpPr/>
      </dsp:nvSpPr>
      <dsp:spPr>
        <a:xfrm>
          <a:off x="0" y="4384816"/>
          <a:ext cx="8766468" cy="1050524"/>
        </a:xfrm>
        <a:prstGeom prst="rect">
          <a:avLst/>
        </a:prstGeom>
        <a:solidFill>
          <a:schemeClr val="bg1">
            <a:alpha val="7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8335" tIns="36830" rIns="206248" bIns="3683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300" kern="1200" dirty="0" err="1" smtClean="0"/>
            <a:t>Memperoleh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pengetahuan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tentang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bahasa</a:t>
          </a:r>
          <a:r>
            <a:rPr lang="en-US" sz="2300" kern="1200" dirty="0" smtClean="0"/>
            <a:t>, </a:t>
          </a:r>
          <a:r>
            <a:rPr lang="en-US" sz="2300" kern="1200" dirty="0" err="1" smtClean="0"/>
            <a:t>ketika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bahasa</a:t>
          </a:r>
          <a:r>
            <a:rPr lang="en-US" sz="2300" kern="1200" dirty="0" smtClean="0"/>
            <a:t> yang </a:t>
          </a:r>
          <a:r>
            <a:rPr lang="en-US" sz="2300" kern="1200" dirty="0" err="1" smtClean="0"/>
            <a:t>didengar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membangkitkan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respons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bawaan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dari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kemampuan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berbahasa</a:t>
          </a:r>
          <a:endParaRPr lang="en-US" sz="2300" kern="1200" dirty="0"/>
        </a:p>
      </dsp:txBody>
      <dsp:txXfrm>
        <a:off x="0" y="4384816"/>
        <a:ext cx="8766468" cy="105052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AC91CC-BFA3-2C4A-BE08-6AFF9BB3E1E0}">
      <dsp:nvSpPr>
        <dsp:cNvPr id="0" name=""/>
        <dsp:cNvSpPr/>
      </dsp:nvSpPr>
      <dsp:spPr>
        <a:xfrm>
          <a:off x="0" y="5683"/>
          <a:ext cx="8435081" cy="64759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err="1" smtClean="0">
              <a:solidFill>
                <a:srgbClr val="000000"/>
              </a:solidFill>
            </a:rPr>
            <a:t>Makna</a:t>
          </a:r>
          <a:r>
            <a:rPr lang="en-US" sz="2700" kern="1200" dirty="0" smtClean="0">
              <a:solidFill>
                <a:srgbClr val="000000"/>
              </a:solidFill>
            </a:rPr>
            <a:t> </a:t>
          </a:r>
          <a:r>
            <a:rPr lang="en-US" sz="2700" kern="1200" dirty="0" err="1" smtClean="0">
              <a:solidFill>
                <a:srgbClr val="000000"/>
              </a:solidFill>
            </a:rPr>
            <a:t>Infersal</a:t>
          </a:r>
          <a:endParaRPr lang="en-US" sz="2700" kern="1200" dirty="0">
            <a:solidFill>
              <a:srgbClr val="000000"/>
            </a:solidFill>
          </a:endParaRPr>
        </a:p>
      </dsp:txBody>
      <dsp:txXfrm>
        <a:off x="31613" y="37296"/>
        <a:ext cx="8371855" cy="584369"/>
      </dsp:txXfrm>
    </dsp:sp>
    <dsp:sp modelId="{59CE3C30-7217-824B-AFE9-4BFD1BF47252}">
      <dsp:nvSpPr>
        <dsp:cNvPr id="0" name=""/>
        <dsp:cNvSpPr/>
      </dsp:nvSpPr>
      <dsp:spPr>
        <a:xfrm>
          <a:off x="0" y="653278"/>
          <a:ext cx="8435081" cy="1006019"/>
        </a:xfrm>
        <a:prstGeom prst="rect">
          <a:avLst/>
        </a:prstGeom>
        <a:solidFill>
          <a:srgbClr val="FFFFFF">
            <a:alpha val="50000"/>
          </a:srgb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7814" tIns="34290" rIns="192024" bIns="3429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100" kern="1200" dirty="0" smtClean="0"/>
            <a:t>makna </a:t>
          </a:r>
          <a:r>
            <a:rPr lang="en-US" sz="2100" kern="1200" dirty="0" err="1" smtClean="0"/>
            <a:t>satu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kata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adalah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objek</a:t>
          </a:r>
          <a:r>
            <a:rPr lang="en-US" sz="2100" kern="1200" dirty="0" smtClean="0"/>
            <a:t>, </a:t>
          </a:r>
          <a:r>
            <a:rPr lang="en-US" sz="2100" kern="1200" dirty="0" err="1" smtClean="0"/>
            <a:t>pikiran</a:t>
          </a:r>
          <a:r>
            <a:rPr lang="en-US" sz="2100" kern="1200" dirty="0" smtClean="0"/>
            <a:t>, </a:t>
          </a:r>
          <a:r>
            <a:rPr lang="en-US" sz="2100" kern="1200" dirty="0" err="1" smtClean="0"/>
            <a:t>gagasan</a:t>
          </a:r>
          <a:r>
            <a:rPr lang="en-US" sz="2100" kern="1200" dirty="0" smtClean="0"/>
            <a:t>, </a:t>
          </a:r>
          <a:r>
            <a:rPr lang="en-US" sz="2100" kern="1200" dirty="0" err="1" smtClean="0"/>
            <a:t>konsep</a:t>
          </a:r>
          <a:r>
            <a:rPr lang="en-US" sz="2100" kern="1200" dirty="0" smtClean="0"/>
            <a:t> yang </a:t>
          </a:r>
          <a:r>
            <a:rPr lang="en-US" sz="2100" kern="1200" dirty="0" err="1" smtClean="0"/>
            <a:t>dirujuk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oleh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kata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tersebut</a:t>
          </a:r>
          <a:r>
            <a:rPr lang="en-US" sz="2100" kern="1200" dirty="0" smtClean="0"/>
            <a:t>. </a:t>
          </a: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100" kern="1200" dirty="0" smtClean="0"/>
            <a:t>Satu </a:t>
          </a:r>
          <a:r>
            <a:rPr lang="en-US" sz="2100" kern="1200" dirty="0" err="1" smtClean="0"/>
            <a:t>rujukan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diwakili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oleh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berbagai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lambang</a:t>
          </a:r>
          <a:r>
            <a:rPr lang="en-US" sz="2100" kern="1200" dirty="0" smtClean="0"/>
            <a:t>.</a:t>
          </a:r>
          <a:endParaRPr lang="en-US" sz="2100" kern="1200" dirty="0"/>
        </a:p>
      </dsp:txBody>
      <dsp:txXfrm>
        <a:off x="0" y="653278"/>
        <a:ext cx="8435081" cy="1006019"/>
      </dsp:txXfrm>
    </dsp:sp>
    <dsp:sp modelId="{A0F6B648-32CB-AF42-A161-2B35AA59FA76}">
      <dsp:nvSpPr>
        <dsp:cNvPr id="0" name=""/>
        <dsp:cNvSpPr/>
      </dsp:nvSpPr>
      <dsp:spPr>
        <a:xfrm>
          <a:off x="0" y="1659298"/>
          <a:ext cx="8435081" cy="647595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err="1" smtClean="0">
              <a:solidFill>
                <a:srgbClr val="000000"/>
              </a:solidFill>
            </a:rPr>
            <a:t>Makna</a:t>
          </a:r>
          <a:r>
            <a:rPr lang="en-US" sz="2700" kern="1200" dirty="0" smtClean="0">
              <a:solidFill>
                <a:srgbClr val="000000"/>
              </a:solidFill>
            </a:rPr>
            <a:t> </a:t>
          </a:r>
          <a:r>
            <a:rPr lang="en-US" sz="2700" kern="1200" dirty="0" err="1" smtClean="0">
              <a:solidFill>
                <a:srgbClr val="000000"/>
              </a:solidFill>
            </a:rPr>
            <a:t>Signifikan</a:t>
          </a:r>
          <a:endParaRPr lang="en-US" sz="2700" kern="1200" dirty="0">
            <a:solidFill>
              <a:srgbClr val="000000"/>
            </a:solidFill>
          </a:endParaRPr>
        </a:p>
      </dsp:txBody>
      <dsp:txXfrm>
        <a:off x="31613" y="1690911"/>
        <a:ext cx="8371855" cy="584369"/>
      </dsp:txXfrm>
    </dsp:sp>
    <dsp:sp modelId="{E76D9169-4776-1944-A72F-D18EA07DE1D2}">
      <dsp:nvSpPr>
        <dsp:cNvPr id="0" name=""/>
        <dsp:cNvSpPr/>
      </dsp:nvSpPr>
      <dsp:spPr>
        <a:xfrm>
          <a:off x="0" y="2306893"/>
          <a:ext cx="8435081" cy="447120"/>
        </a:xfrm>
        <a:prstGeom prst="rect">
          <a:avLst/>
        </a:prstGeom>
        <a:solidFill>
          <a:srgbClr val="FFFFFF">
            <a:alpha val="50000"/>
          </a:srgb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7814" tIns="34290" rIns="192024" bIns="3429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100" kern="1200" dirty="0" smtClean="0"/>
            <a:t>satu </a:t>
          </a:r>
          <a:r>
            <a:rPr lang="en-US" sz="2100" kern="1200" dirty="0" err="1" smtClean="0"/>
            <a:t>istilah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sejauh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dihubungkan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dengan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konsep-konsep</a:t>
          </a:r>
          <a:r>
            <a:rPr lang="en-US" sz="2100" kern="1200" dirty="0" smtClean="0"/>
            <a:t> lain.</a:t>
          </a:r>
          <a:endParaRPr lang="en-US" sz="2100" kern="1200" dirty="0"/>
        </a:p>
      </dsp:txBody>
      <dsp:txXfrm>
        <a:off x="0" y="2306893"/>
        <a:ext cx="8435081" cy="447120"/>
      </dsp:txXfrm>
    </dsp:sp>
    <dsp:sp modelId="{46E797BA-788B-7947-8B07-2062EF49870F}">
      <dsp:nvSpPr>
        <dsp:cNvPr id="0" name=""/>
        <dsp:cNvSpPr/>
      </dsp:nvSpPr>
      <dsp:spPr>
        <a:xfrm>
          <a:off x="0" y="2754013"/>
          <a:ext cx="8435081" cy="647595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err="1" smtClean="0">
              <a:solidFill>
                <a:srgbClr val="000000"/>
              </a:solidFill>
            </a:rPr>
            <a:t>Makna</a:t>
          </a:r>
          <a:r>
            <a:rPr lang="en-US" sz="2700" kern="1200" dirty="0" smtClean="0">
              <a:solidFill>
                <a:srgbClr val="000000"/>
              </a:solidFill>
            </a:rPr>
            <a:t> </a:t>
          </a:r>
          <a:r>
            <a:rPr lang="en-US" sz="2700" kern="1200" dirty="0" err="1" smtClean="0">
              <a:solidFill>
                <a:srgbClr val="000000"/>
              </a:solidFill>
            </a:rPr>
            <a:t>Intensional</a:t>
          </a:r>
          <a:endParaRPr lang="en-US" sz="2700" kern="1200" dirty="0">
            <a:solidFill>
              <a:srgbClr val="000000"/>
            </a:solidFill>
          </a:endParaRPr>
        </a:p>
      </dsp:txBody>
      <dsp:txXfrm>
        <a:off x="31613" y="2785626"/>
        <a:ext cx="8371855" cy="584369"/>
      </dsp:txXfrm>
    </dsp:sp>
    <dsp:sp modelId="{22FB5F8D-627D-3A47-B7F0-6365423D7EC9}">
      <dsp:nvSpPr>
        <dsp:cNvPr id="0" name=""/>
        <dsp:cNvSpPr/>
      </dsp:nvSpPr>
      <dsp:spPr>
        <a:xfrm>
          <a:off x="0" y="3401608"/>
          <a:ext cx="8435081" cy="656707"/>
        </a:xfrm>
        <a:prstGeom prst="rect">
          <a:avLst/>
        </a:prstGeom>
        <a:solidFill>
          <a:srgbClr val="FFFFFF">
            <a:alpha val="50000"/>
          </a:srgb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7814" tIns="34290" rIns="192024" bIns="3429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100" kern="1200" dirty="0" smtClean="0"/>
            <a:t>makna yang </a:t>
          </a:r>
          <a:r>
            <a:rPr lang="en-US" sz="2100" kern="1200" dirty="0" err="1" smtClean="0"/>
            <a:t>dimaksud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oleh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seorang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pemakai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lambang</a:t>
          </a:r>
          <a:r>
            <a:rPr lang="en-US" sz="2100" kern="1200" dirty="0" smtClean="0"/>
            <a:t> (private meaning)</a:t>
          </a:r>
          <a:endParaRPr lang="en-US" sz="2100" kern="1200" dirty="0"/>
        </a:p>
      </dsp:txBody>
      <dsp:txXfrm>
        <a:off x="0" y="3401608"/>
        <a:ext cx="8435081" cy="65670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EDBE1F-770F-B040-A0D6-BB8629261844}">
      <dsp:nvSpPr>
        <dsp:cNvPr id="0" name=""/>
        <dsp:cNvSpPr/>
      </dsp:nvSpPr>
      <dsp:spPr>
        <a:xfrm>
          <a:off x="0" y="0"/>
          <a:ext cx="6336792" cy="81467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smtClean="0"/>
            <a:t>Repetisi – mengulang kembali gagasan yang sudah disajikan secara verbal.</a:t>
          </a:r>
          <a:endParaRPr lang="en-US" sz="1800" kern="1200" dirty="0"/>
        </a:p>
      </dsp:txBody>
      <dsp:txXfrm>
        <a:off x="23861" y="23861"/>
        <a:ext cx="5362379" cy="766951"/>
      </dsp:txXfrm>
    </dsp:sp>
    <dsp:sp modelId="{A5D44866-FF54-CD4D-96F4-BFFA24ECD5A2}">
      <dsp:nvSpPr>
        <dsp:cNvPr id="0" name=""/>
        <dsp:cNvSpPr/>
      </dsp:nvSpPr>
      <dsp:spPr>
        <a:xfrm>
          <a:off x="473202" y="927822"/>
          <a:ext cx="6336792" cy="81467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smtClean="0"/>
            <a:t>Substitusi -menggantikan lambang-lambang verbal.</a:t>
          </a:r>
          <a:endParaRPr lang="en-US" sz="1800" kern="1200" dirty="0" smtClean="0"/>
        </a:p>
      </dsp:txBody>
      <dsp:txXfrm>
        <a:off x="497063" y="951683"/>
        <a:ext cx="5286330" cy="766951"/>
      </dsp:txXfrm>
    </dsp:sp>
    <dsp:sp modelId="{944D1331-6216-F147-8499-5473C60452A6}">
      <dsp:nvSpPr>
        <dsp:cNvPr id="0" name=""/>
        <dsp:cNvSpPr/>
      </dsp:nvSpPr>
      <dsp:spPr>
        <a:xfrm>
          <a:off x="946404" y="1855644"/>
          <a:ext cx="6336792" cy="81467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smtClean="0"/>
            <a:t>Kontradiksi – menolak pesan verbal atau memberikan makna yang lain terhadap pesan verbal.</a:t>
          </a:r>
          <a:endParaRPr lang="en-US" sz="1800" kern="1200" dirty="0" smtClean="0"/>
        </a:p>
      </dsp:txBody>
      <dsp:txXfrm>
        <a:off x="970265" y="1879505"/>
        <a:ext cx="5286330" cy="766951"/>
      </dsp:txXfrm>
    </dsp:sp>
    <dsp:sp modelId="{30807661-5A72-0743-8F3D-1CE6518E6866}">
      <dsp:nvSpPr>
        <dsp:cNvPr id="0" name=""/>
        <dsp:cNvSpPr/>
      </dsp:nvSpPr>
      <dsp:spPr>
        <a:xfrm>
          <a:off x="1419605" y="2783466"/>
          <a:ext cx="6336792" cy="81467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smtClean="0"/>
            <a:t>Komplemen – melengkapi makna pesan verbal.</a:t>
          </a:r>
          <a:endParaRPr lang="en-US" sz="1800" kern="1200" dirty="0" smtClean="0"/>
        </a:p>
      </dsp:txBody>
      <dsp:txXfrm>
        <a:off x="1443466" y="2807327"/>
        <a:ext cx="5286330" cy="766951"/>
      </dsp:txXfrm>
    </dsp:sp>
    <dsp:sp modelId="{16DDBA30-CD31-734D-8961-7ED0BA6E088F}">
      <dsp:nvSpPr>
        <dsp:cNvPr id="0" name=""/>
        <dsp:cNvSpPr/>
      </dsp:nvSpPr>
      <dsp:spPr>
        <a:xfrm>
          <a:off x="1892808" y="3711288"/>
          <a:ext cx="6336792" cy="814673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smtClean="0"/>
            <a:t>Aksentuasi – menegaskan pesan verbal.</a:t>
          </a:r>
          <a:endParaRPr lang="en-GB" sz="1800" kern="1200" dirty="0"/>
        </a:p>
      </dsp:txBody>
      <dsp:txXfrm>
        <a:off x="1916669" y="3735149"/>
        <a:ext cx="5286330" cy="766951"/>
      </dsp:txXfrm>
    </dsp:sp>
    <dsp:sp modelId="{B6B7577D-218C-0044-B66D-BDA11D93C334}">
      <dsp:nvSpPr>
        <dsp:cNvPr id="0" name=""/>
        <dsp:cNvSpPr/>
      </dsp:nvSpPr>
      <dsp:spPr>
        <a:xfrm>
          <a:off x="5807254" y="595164"/>
          <a:ext cx="529537" cy="529537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/>
        </a:p>
      </dsp:txBody>
      <dsp:txXfrm>
        <a:off x="5926400" y="595164"/>
        <a:ext cx="291245" cy="398477"/>
      </dsp:txXfrm>
    </dsp:sp>
    <dsp:sp modelId="{8277DFFC-7991-014A-8181-3398E3BA6CC3}">
      <dsp:nvSpPr>
        <dsp:cNvPr id="0" name=""/>
        <dsp:cNvSpPr/>
      </dsp:nvSpPr>
      <dsp:spPr>
        <a:xfrm>
          <a:off x="6280456" y="1522986"/>
          <a:ext cx="529537" cy="529537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/>
        </a:p>
      </dsp:txBody>
      <dsp:txXfrm>
        <a:off x="6399602" y="1522986"/>
        <a:ext cx="291245" cy="398477"/>
      </dsp:txXfrm>
    </dsp:sp>
    <dsp:sp modelId="{EDA8490B-C407-AB44-80EC-030127D1C952}">
      <dsp:nvSpPr>
        <dsp:cNvPr id="0" name=""/>
        <dsp:cNvSpPr/>
      </dsp:nvSpPr>
      <dsp:spPr>
        <a:xfrm>
          <a:off x="6753658" y="2437230"/>
          <a:ext cx="529537" cy="529537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/>
        </a:p>
      </dsp:txBody>
      <dsp:txXfrm>
        <a:off x="6872804" y="2437230"/>
        <a:ext cx="291245" cy="398477"/>
      </dsp:txXfrm>
    </dsp:sp>
    <dsp:sp modelId="{19C705CF-5B78-6440-8B4A-264F810E5632}">
      <dsp:nvSpPr>
        <dsp:cNvPr id="0" name=""/>
        <dsp:cNvSpPr/>
      </dsp:nvSpPr>
      <dsp:spPr>
        <a:xfrm>
          <a:off x="7226860" y="3374104"/>
          <a:ext cx="529537" cy="529537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/>
        </a:p>
      </dsp:txBody>
      <dsp:txXfrm>
        <a:off x="7346006" y="3374104"/>
        <a:ext cx="291245" cy="39847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4E7B0B-E072-384B-8193-60FAC927B15A}">
      <dsp:nvSpPr>
        <dsp:cNvPr id="0" name=""/>
        <dsp:cNvSpPr/>
      </dsp:nvSpPr>
      <dsp:spPr>
        <a:xfrm>
          <a:off x="0" y="56450"/>
          <a:ext cx="8229600" cy="834228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err="1" smtClean="0">
              <a:solidFill>
                <a:schemeClr val="tx1"/>
              </a:solidFill>
            </a:rPr>
            <a:t>Menentukan</a:t>
          </a:r>
          <a:r>
            <a:rPr lang="en-US" sz="2100" kern="1200" dirty="0" smtClean="0">
              <a:solidFill>
                <a:schemeClr val="tx1"/>
              </a:solidFill>
            </a:rPr>
            <a:t> makna </a:t>
          </a:r>
          <a:r>
            <a:rPr lang="en-US" sz="2100" kern="1200" dirty="0" err="1" smtClean="0">
              <a:solidFill>
                <a:schemeClr val="tx1"/>
              </a:solidFill>
            </a:rPr>
            <a:t>dalam</a:t>
          </a:r>
          <a:r>
            <a:rPr lang="en-US" sz="2100" kern="1200" dirty="0" smtClean="0">
              <a:solidFill>
                <a:schemeClr val="tx1"/>
              </a:solidFill>
            </a:rPr>
            <a:t> </a:t>
          </a:r>
          <a:r>
            <a:rPr lang="en-US" sz="2100" kern="1200" dirty="0" err="1" smtClean="0">
              <a:solidFill>
                <a:schemeClr val="tx1"/>
              </a:solidFill>
            </a:rPr>
            <a:t>komunikasi</a:t>
          </a:r>
          <a:r>
            <a:rPr lang="en-US" sz="2100" kern="1200" dirty="0" smtClean="0">
              <a:solidFill>
                <a:schemeClr val="tx1"/>
              </a:solidFill>
            </a:rPr>
            <a:t> interpersonal.</a:t>
          </a:r>
          <a:endParaRPr lang="en-US" sz="2100" kern="1200" dirty="0">
            <a:solidFill>
              <a:schemeClr val="tx1"/>
            </a:solidFill>
          </a:endParaRPr>
        </a:p>
      </dsp:txBody>
      <dsp:txXfrm>
        <a:off x="40724" y="97174"/>
        <a:ext cx="8148152" cy="752780"/>
      </dsp:txXfrm>
    </dsp:sp>
    <dsp:sp modelId="{76EF3EF9-6B5B-D545-A354-98EFD56F1C89}">
      <dsp:nvSpPr>
        <dsp:cNvPr id="0" name=""/>
        <dsp:cNvSpPr/>
      </dsp:nvSpPr>
      <dsp:spPr>
        <a:xfrm>
          <a:off x="0" y="951158"/>
          <a:ext cx="8229600" cy="834228"/>
        </a:xfrm>
        <a:prstGeom prst="roundRect">
          <a:avLst/>
        </a:prstGeom>
        <a:gradFill rotWithShape="0">
          <a:gsLst>
            <a:gs pos="0">
              <a:schemeClr val="accent2">
                <a:hueOff val="1170380"/>
                <a:satOff val="-1460"/>
                <a:lumOff val="343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1170380"/>
                <a:satOff val="-1460"/>
                <a:lumOff val="343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err="1" smtClean="0">
              <a:solidFill>
                <a:schemeClr val="tx1"/>
              </a:solidFill>
            </a:rPr>
            <a:t>Perasaan</a:t>
          </a:r>
          <a:r>
            <a:rPr lang="en-US" sz="2100" kern="1200" dirty="0" smtClean="0">
              <a:solidFill>
                <a:schemeClr val="tx1"/>
              </a:solidFill>
            </a:rPr>
            <a:t> </a:t>
          </a:r>
          <a:r>
            <a:rPr lang="en-US" sz="2100" kern="1200" dirty="0" err="1" smtClean="0">
              <a:solidFill>
                <a:schemeClr val="tx1"/>
              </a:solidFill>
            </a:rPr>
            <a:t>dan</a:t>
          </a:r>
          <a:r>
            <a:rPr lang="en-US" sz="2100" kern="1200" dirty="0" smtClean="0">
              <a:solidFill>
                <a:schemeClr val="tx1"/>
              </a:solidFill>
            </a:rPr>
            <a:t> </a:t>
          </a:r>
          <a:r>
            <a:rPr lang="en-US" sz="2100" kern="1200" dirty="0" err="1" smtClean="0">
              <a:solidFill>
                <a:schemeClr val="tx1"/>
              </a:solidFill>
            </a:rPr>
            <a:t>emosi</a:t>
          </a:r>
          <a:r>
            <a:rPr lang="en-US" sz="2100" kern="1200" dirty="0" smtClean="0">
              <a:solidFill>
                <a:schemeClr val="tx1"/>
              </a:solidFill>
            </a:rPr>
            <a:t> </a:t>
          </a:r>
          <a:r>
            <a:rPr lang="en-US" sz="2100" kern="1200" dirty="0" err="1" smtClean="0">
              <a:solidFill>
                <a:schemeClr val="tx1"/>
              </a:solidFill>
            </a:rPr>
            <a:t>lebih</a:t>
          </a:r>
          <a:r>
            <a:rPr lang="en-US" sz="2100" kern="1200" dirty="0" smtClean="0">
              <a:solidFill>
                <a:schemeClr val="tx1"/>
              </a:solidFill>
            </a:rPr>
            <a:t> </a:t>
          </a:r>
          <a:r>
            <a:rPr lang="en-US" sz="2100" kern="1200" dirty="0" err="1" smtClean="0">
              <a:solidFill>
                <a:schemeClr val="tx1"/>
              </a:solidFill>
            </a:rPr>
            <a:t>cermat</a:t>
          </a:r>
          <a:r>
            <a:rPr lang="en-US" sz="2100" kern="1200" dirty="0" smtClean="0">
              <a:solidFill>
                <a:schemeClr val="tx1"/>
              </a:solidFill>
            </a:rPr>
            <a:t> </a:t>
          </a:r>
          <a:r>
            <a:rPr lang="en-US" sz="2100" kern="1200" dirty="0" err="1" smtClean="0">
              <a:solidFill>
                <a:schemeClr val="tx1"/>
              </a:solidFill>
            </a:rPr>
            <a:t>disampaikan</a:t>
          </a:r>
          <a:r>
            <a:rPr lang="en-US" sz="2100" kern="1200" dirty="0" smtClean="0">
              <a:solidFill>
                <a:schemeClr val="tx1"/>
              </a:solidFill>
            </a:rPr>
            <a:t> </a:t>
          </a:r>
          <a:r>
            <a:rPr lang="en-US" sz="2100" kern="1200" dirty="0" err="1" smtClean="0">
              <a:solidFill>
                <a:schemeClr val="tx1"/>
              </a:solidFill>
            </a:rPr>
            <a:t>lewat</a:t>
          </a:r>
          <a:r>
            <a:rPr lang="en-US" sz="2100" kern="1200" dirty="0" smtClean="0">
              <a:solidFill>
                <a:schemeClr val="tx1"/>
              </a:solidFill>
            </a:rPr>
            <a:t> </a:t>
          </a:r>
          <a:r>
            <a:rPr lang="en-US" sz="2100" kern="1200" dirty="0" err="1" smtClean="0">
              <a:solidFill>
                <a:schemeClr val="tx1"/>
              </a:solidFill>
            </a:rPr>
            <a:t>pesan</a:t>
          </a:r>
          <a:r>
            <a:rPr lang="en-US" sz="2100" kern="1200" dirty="0" smtClean="0">
              <a:solidFill>
                <a:schemeClr val="tx1"/>
              </a:solidFill>
            </a:rPr>
            <a:t> nonverbal.</a:t>
          </a:r>
        </a:p>
      </dsp:txBody>
      <dsp:txXfrm>
        <a:off x="40724" y="991882"/>
        <a:ext cx="8148152" cy="752780"/>
      </dsp:txXfrm>
    </dsp:sp>
    <dsp:sp modelId="{137BF145-A713-CB49-A5BC-576714F778C1}">
      <dsp:nvSpPr>
        <dsp:cNvPr id="0" name=""/>
        <dsp:cNvSpPr/>
      </dsp:nvSpPr>
      <dsp:spPr>
        <a:xfrm>
          <a:off x="0" y="1845866"/>
          <a:ext cx="8229600" cy="834228"/>
        </a:xfrm>
        <a:prstGeom prst="roundRect">
          <a:avLst/>
        </a:prstGeom>
        <a:gradFill rotWithShape="0">
          <a:gsLst>
            <a:gs pos="0">
              <a:schemeClr val="accent2">
                <a:hueOff val="2340760"/>
                <a:satOff val="-2919"/>
                <a:lumOff val="686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2340760"/>
                <a:satOff val="-2919"/>
                <a:lumOff val="686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err="1" smtClean="0">
              <a:solidFill>
                <a:schemeClr val="tx1"/>
              </a:solidFill>
            </a:rPr>
            <a:t>Pesan</a:t>
          </a:r>
          <a:r>
            <a:rPr lang="en-US" sz="2100" kern="1200" dirty="0" smtClean="0">
              <a:solidFill>
                <a:schemeClr val="tx1"/>
              </a:solidFill>
            </a:rPr>
            <a:t> non-verbal </a:t>
          </a:r>
          <a:r>
            <a:rPr lang="en-US" sz="2100" kern="1200" dirty="0" err="1" smtClean="0">
              <a:solidFill>
                <a:schemeClr val="tx1"/>
              </a:solidFill>
            </a:rPr>
            <a:t>menyampaikan</a:t>
          </a:r>
          <a:r>
            <a:rPr lang="en-US" sz="2100" kern="1200" dirty="0" smtClean="0">
              <a:solidFill>
                <a:schemeClr val="tx1"/>
              </a:solidFill>
            </a:rPr>
            <a:t> makna </a:t>
          </a:r>
          <a:r>
            <a:rPr lang="en-US" sz="2100" kern="1200" dirty="0" err="1" smtClean="0">
              <a:solidFill>
                <a:schemeClr val="tx1"/>
              </a:solidFill>
            </a:rPr>
            <a:t>dan</a:t>
          </a:r>
          <a:r>
            <a:rPr lang="en-US" sz="2100" kern="1200" dirty="0" smtClean="0">
              <a:solidFill>
                <a:schemeClr val="tx1"/>
              </a:solidFill>
            </a:rPr>
            <a:t> </a:t>
          </a:r>
          <a:r>
            <a:rPr lang="en-US" sz="2100" kern="1200" dirty="0" err="1" smtClean="0">
              <a:solidFill>
                <a:schemeClr val="tx1"/>
              </a:solidFill>
            </a:rPr>
            <a:t>maksud</a:t>
          </a:r>
          <a:r>
            <a:rPr lang="en-US" sz="2100" kern="1200" dirty="0" smtClean="0">
              <a:solidFill>
                <a:schemeClr val="tx1"/>
              </a:solidFill>
            </a:rPr>
            <a:t> yang </a:t>
          </a:r>
          <a:r>
            <a:rPr lang="en-US" sz="2100" kern="1200" dirty="0" err="1" smtClean="0">
              <a:solidFill>
                <a:schemeClr val="tx1"/>
              </a:solidFill>
            </a:rPr>
            <a:t>relatif</a:t>
          </a:r>
          <a:r>
            <a:rPr lang="en-US" sz="2100" kern="1200" dirty="0" smtClean="0">
              <a:solidFill>
                <a:schemeClr val="tx1"/>
              </a:solidFill>
            </a:rPr>
            <a:t> </a:t>
          </a:r>
          <a:r>
            <a:rPr lang="en-US" sz="2100" kern="1200" dirty="0" err="1" smtClean="0">
              <a:solidFill>
                <a:schemeClr val="tx1"/>
              </a:solidFill>
            </a:rPr>
            <a:t>bebas</a:t>
          </a:r>
          <a:r>
            <a:rPr lang="en-US" sz="2100" kern="1200" dirty="0" smtClean="0">
              <a:solidFill>
                <a:schemeClr val="tx1"/>
              </a:solidFill>
            </a:rPr>
            <a:t> </a:t>
          </a:r>
          <a:r>
            <a:rPr lang="en-US" sz="2100" kern="1200" dirty="0" err="1" smtClean="0">
              <a:solidFill>
                <a:schemeClr val="tx1"/>
              </a:solidFill>
            </a:rPr>
            <a:t>dari</a:t>
          </a:r>
          <a:r>
            <a:rPr lang="en-US" sz="2100" kern="1200" dirty="0" smtClean="0">
              <a:solidFill>
                <a:schemeClr val="tx1"/>
              </a:solidFill>
            </a:rPr>
            <a:t> </a:t>
          </a:r>
          <a:r>
            <a:rPr lang="en-US" sz="2100" kern="1200" dirty="0" err="1" smtClean="0">
              <a:solidFill>
                <a:schemeClr val="tx1"/>
              </a:solidFill>
            </a:rPr>
            <a:t>distorsi</a:t>
          </a:r>
          <a:r>
            <a:rPr lang="en-US" sz="2100" kern="1200" dirty="0" smtClean="0">
              <a:solidFill>
                <a:schemeClr val="tx1"/>
              </a:solidFill>
            </a:rPr>
            <a:t> </a:t>
          </a:r>
          <a:r>
            <a:rPr lang="en-US" sz="2100" kern="1200" dirty="0" err="1" smtClean="0">
              <a:solidFill>
                <a:schemeClr val="tx1"/>
              </a:solidFill>
            </a:rPr>
            <a:t>dan</a:t>
          </a:r>
          <a:r>
            <a:rPr lang="en-US" sz="2100" kern="1200" dirty="0" smtClean="0">
              <a:solidFill>
                <a:schemeClr val="tx1"/>
              </a:solidFill>
            </a:rPr>
            <a:t> </a:t>
          </a:r>
          <a:r>
            <a:rPr lang="en-US" sz="2100" kern="1200" dirty="0" err="1" smtClean="0">
              <a:solidFill>
                <a:schemeClr val="tx1"/>
              </a:solidFill>
            </a:rPr>
            <a:t>kerancuan</a:t>
          </a:r>
          <a:r>
            <a:rPr lang="en-US" sz="2100" kern="1200" dirty="0" smtClean="0">
              <a:solidFill>
                <a:schemeClr val="tx1"/>
              </a:solidFill>
            </a:rPr>
            <a:t>.</a:t>
          </a:r>
        </a:p>
      </dsp:txBody>
      <dsp:txXfrm>
        <a:off x="40724" y="1886590"/>
        <a:ext cx="8148152" cy="752780"/>
      </dsp:txXfrm>
    </dsp:sp>
    <dsp:sp modelId="{F17B8736-B1E9-A24B-9173-989CA14FCA5E}">
      <dsp:nvSpPr>
        <dsp:cNvPr id="0" name=""/>
        <dsp:cNvSpPr/>
      </dsp:nvSpPr>
      <dsp:spPr>
        <a:xfrm>
          <a:off x="0" y="2740575"/>
          <a:ext cx="8229600" cy="834228"/>
        </a:xfrm>
        <a:prstGeom prst="roundRect">
          <a:avLst/>
        </a:prstGeom>
        <a:gradFill rotWithShape="0">
          <a:gsLst>
            <a:gs pos="0">
              <a:schemeClr val="accent2">
                <a:hueOff val="3511140"/>
                <a:satOff val="-4379"/>
                <a:lumOff val="103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3511140"/>
                <a:satOff val="-4379"/>
                <a:lumOff val="103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smtClean="0">
              <a:solidFill>
                <a:schemeClr val="tx1"/>
              </a:solidFill>
            </a:rPr>
            <a:t>Pesan non-verbal memiliki fungsi metakomunikatif (memberikan informasi tambahan yang memperjelas maksud dan makna pesan.)</a:t>
          </a:r>
          <a:endParaRPr lang="en-US" sz="2100" kern="1200" dirty="0" smtClean="0">
            <a:solidFill>
              <a:schemeClr val="tx1"/>
            </a:solidFill>
          </a:endParaRPr>
        </a:p>
      </dsp:txBody>
      <dsp:txXfrm>
        <a:off x="40724" y="2781299"/>
        <a:ext cx="8148152" cy="752780"/>
      </dsp:txXfrm>
    </dsp:sp>
    <dsp:sp modelId="{03FE6612-8B22-BC4A-AD0F-96C3E7E57251}">
      <dsp:nvSpPr>
        <dsp:cNvPr id="0" name=""/>
        <dsp:cNvSpPr/>
      </dsp:nvSpPr>
      <dsp:spPr>
        <a:xfrm>
          <a:off x="0" y="3635283"/>
          <a:ext cx="8229600" cy="834228"/>
        </a:xfrm>
        <a:prstGeom prst="roundRect">
          <a:avLst/>
        </a:prstGeom>
        <a:gradFill rotWithShape="0">
          <a:gsLst>
            <a:gs pos="0">
              <a:schemeClr val="accent2">
                <a:hueOff val="4681520"/>
                <a:satOff val="-5839"/>
                <a:lumOff val="1373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4681520"/>
                <a:satOff val="-5839"/>
                <a:lumOff val="1373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smtClean="0">
              <a:solidFill>
                <a:schemeClr val="tx1"/>
              </a:solidFill>
            </a:rPr>
            <a:t>Lebih </a:t>
          </a:r>
          <a:r>
            <a:rPr lang="en-GB" sz="2100" kern="1200" smtClean="0">
              <a:solidFill>
                <a:schemeClr val="tx1"/>
              </a:solidFill>
            </a:rPr>
            <a:t>efisien daripada pesan verbal.</a:t>
          </a:r>
          <a:endParaRPr lang="en-US" sz="2100" kern="1200">
            <a:solidFill>
              <a:schemeClr val="tx1"/>
            </a:solidFill>
          </a:endParaRPr>
        </a:p>
      </dsp:txBody>
      <dsp:txXfrm>
        <a:off x="40724" y="3676007"/>
        <a:ext cx="8148152" cy="7527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6F936F-3493-C74F-8525-FAF60198AA1A}" type="datetimeFigureOut">
              <a:rPr lang="en-US" smtClean="0"/>
              <a:t>12/4/17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758B02-43AC-CC4F-B6F7-12B09D9231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758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739EF-69E0-5E40-9268-DE871257C6D2}" type="datetimeFigureOut">
              <a:rPr lang="en-US" smtClean="0"/>
              <a:pPr/>
              <a:t>12/4/17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85614-CF03-0241-90AE-A883D4D83A5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rcRect r="11253"/>
          <a:stretch>
            <a:fillRect/>
          </a:stretch>
        </p:blipFill>
        <p:spPr>
          <a:xfrm>
            <a:off x="-12452" y="0"/>
            <a:ext cx="9156452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739EF-69E0-5E40-9268-DE871257C6D2}" type="datetimeFigureOut">
              <a:rPr lang="en-US" smtClean="0"/>
              <a:pPr/>
              <a:t>12/4/17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85614-CF03-0241-90AE-A883D4D83A5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rcRect r="200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739EF-69E0-5E40-9268-DE871257C6D2}" type="datetimeFigureOut">
              <a:rPr lang="en-US" smtClean="0"/>
              <a:pPr/>
              <a:t>12/4/17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85614-CF03-0241-90AE-A883D4D83A5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rcRect b="17366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739EF-69E0-5E40-9268-DE871257C6D2}" type="datetimeFigureOut">
              <a:rPr lang="en-US" smtClean="0"/>
              <a:pPr/>
              <a:t>12/4/17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85614-CF03-0241-90AE-A883D4D83A5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rcRect l="6382" r="3757"/>
          <a:stretch>
            <a:fillRect/>
          </a:stretch>
        </p:blipFill>
        <p:spPr>
          <a:xfrm>
            <a:off x="0" y="777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739EF-69E0-5E40-9268-DE871257C6D2}" type="datetimeFigureOut">
              <a:rPr lang="en-US" smtClean="0"/>
              <a:pPr/>
              <a:t>12/4/17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85614-CF03-0241-90AE-A883D4D83A5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rcRect b="25311"/>
          <a:stretch>
            <a:fillRect/>
          </a:stretch>
        </p:blipFill>
        <p:spPr>
          <a:xfrm>
            <a:off x="-38100" y="0"/>
            <a:ext cx="91821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739EF-69E0-5E40-9268-DE871257C6D2}" type="datetimeFigureOut">
              <a:rPr lang="en-US" smtClean="0"/>
              <a:pPr/>
              <a:t>12/4/17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85614-CF03-0241-90AE-A883D4D83A5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rcRect t="27421" b="16407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30387"/>
            <a:ext cx="8229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739EF-69E0-5E40-9268-DE871257C6D2}" type="datetimeFigureOut">
              <a:rPr lang="en-US" smtClean="0"/>
              <a:pPr/>
              <a:t>12/4/17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85614-CF03-0241-90AE-A883D4D83A5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rcRect b="12467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739EF-69E0-5E40-9268-DE871257C6D2}" type="datetimeFigureOut">
              <a:rPr lang="en-US" smtClean="0"/>
              <a:pPr/>
              <a:t>12/4/17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85614-CF03-0241-90AE-A883D4D83A5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rcRect l="5216" r="545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739EF-69E0-5E40-9268-DE871257C6D2}" type="datetimeFigureOut">
              <a:rPr lang="en-US" smtClean="0"/>
              <a:pPr/>
              <a:t>12/4/17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85614-CF03-0241-90AE-A883D4D83A5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rcRect r="1111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739EF-69E0-5E40-9268-DE871257C6D2}" type="datetimeFigureOut">
              <a:rPr lang="en-US" smtClean="0"/>
              <a:pPr/>
              <a:t>12/4/17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85614-CF03-0241-90AE-A883D4D83A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739EF-69E0-5E40-9268-DE871257C6D2}" type="datetimeFigureOut">
              <a:rPr lang="en-US" smtClean="0"/>
              <a:pPr/>
              <a:t>12/4/17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85614-CF03-0241-90AE-A883D4D83A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739EF-69E0-5E40-9268-DE871257C6D2}" type="datetimeFigureOut">
              <a:rPr lang="en-US" smtClean="0"/>
              <a:pPr/>
              <a:t>12/4/17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85614-CF03-0241-90AE-A883D4D83A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739EF-69E0-5E40-9268-DE871257C6D2}" type="datetimeFigureOut">
              <a:rPr lang="en-US" smtClean="0"/>
              <a:pPr/>
              <a:t>12/4/17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85614-CF03-0241-90AE-A883D4D83A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739EF-69E0-5E40-9268-DE871257C6D2}" type="datetimeFigureOut">
              <a:rPr lang="en-US" smtClean="0"/>
              <a:pPr/>
              <a:t>12/4/17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85614-CF03-0241-90AE-A883D4D83A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739EF-69E0-5E40-9268-DE871257C6D2}" type="datetimeFigureOut">
              <a:rPr lang="en-US" smtClean="0"/>
              <a:pPr/>
              <a:t>12/4/17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85614-CF03-0241-90AE-A883D4D83A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739EF-69E0-5E40-9268-DE871257C6D2}" type="datetimeFigureOut">
              <a:rPr lang="en-US" smtClean="0"/>
              <a:pPr/>
              <a:t>12/4/17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85614-CF03-0241-90AE-A883D4D83A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739EF-69E0-5E40-9268-DE871257C6D2}" type="datetimeFigureOut">
              <a:rPr lang="en-US" smtClean="0"/>
              <a:pPr/>
              <a:t>12/4/17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85614-CF03-0241-90AE-A883D4D83A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739EF-69E0-5E40-9268-DE871257C6D2}" type="datetimeFigureOut">
              <a:rPr lang="en-US" smtClean="0"/>
              <a:pPr/>
              <a:t>12/4/17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85614-CF03-0241-90AE-A883D4D83A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739EF-69E0-5E40-9268-DE871257C6D2}" type="datetimeFigureOut">
              <a:rPr lang="en-US" smtClean="0"/>
              <a:pPr/>
              <a:t>12/4/17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85614-CF03-0241-90AE-A883D4D83A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739EF-69E0-5E40-9268-DE871257C6D2}" type="datetimeFigureOut">
              <a:rPr lang="en-US" smtClean="0"/>
              <a:pPr/>
              <a:t>12/4/17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85614-CF03-0241-90AE-A883D4D83A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739EF-69E0-5E40-9268-DE871257C6D2}" type="datetimeFigureOut">
              <a:rPr lang="en-US" smtClean="0"/>
              <a:pPr/>
              <a:t>12/4/17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85614-CF03-0241-90AE-A883D4D83A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739EF-69E0-5E40-9268-DE871257C6D2}" type="datetimeFigureOut">
              <a:rPr lang="en-US" smtClean="0"/>
              <a:pPr/>
              <a:t>12/4/17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85614-CF03-0241-90AE-A883D4D83A5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alphaModFix amt="50000"/>
          </a:blip>
          <a:srcRect r="14212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739EF-69E0-5E40-9268-DE871257C6D2}" type="datetimeFigureOut">
              <a:rPr lang="en-US" smtClean="0"/>
              <a:pPr/>
              <a:t>12/4/17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85614-CF03-0241-90AE-A883D4D83A5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rcRect b="25259"/>
          <a:stretch>
            <a:fillRect/>
          </a:stretch>
        </p:blipFill>
        <p:spPr>
          <a:xfrm>
            <a:off x="-31750" y="0"/>
            <a:ext cx="917575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739EF-69E0-5E40-9268-DE871257C6D2}" type="datetimeFigureOut">
              <a:rPr lang="en-US" smtClean="0"/>
              <a:pPr/>
              <a:t>12/4/17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85614-CF03-0241-90AE-A883D4D83A5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rcRect r="11549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739EF-69E0-5E40-9268-DE871257C6D2}" type="datetimeFigureOut">
              <a:rPr lang="en-US" smtClean="0"/>
              <a:pPr/>
              <a:t>12/4/17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85614-CF03-0241-90AE-A883D4D83A5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rcRect l="3119" r="276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739EF-69E0-5E40-9268-DE871257C6D2}" type="datetimeFigureOut">
              <a:rPr lang="en-US" smtClean="0"/>
              <a:pPr/>
              <a:t>12/4/17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85614-CF03-0241-90AE-A883D4D83A5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rcRect l="5611" r="5500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94706" y="2696903"/>
            <a:ext cx="8229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739EF-69E0-5E40-9268-DE871257C6D2}" type="datetimeFigureOut">
              <a:rPr lang="en-US" smtClean="0"/>
              <a:pPr/>
              <a:t>12/4/17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85614-CF03-0241-90AE-A883D4D83A5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rcRect l="4498" r="66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739EF-69E0-5E40-9268-DE871257C6D2}" type="datetimeFigureOut">
              <a:rPr lang="en-US" smtClean="0"/>
              <a:pPr/>
              <a:t>12/4/17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85614-CF03-0241-90AE-A883D4D83A5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rcRect l="1111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25.xml"/><Relationship Id="rId26" Type="http://schemas.openxmlformats.org/officeDocument/2006/relationships/slideLayout" Target="../slideLayouts/slideLayout26.xml"/><Relationship Id="rId27" Type="http://schemas.openxmlformats.org/officeDocument/2006/relationships/slideLayout" Target="../slideLayouts/slideLayout27.xml"/><Relationship Id="rId28" Type="http://schemas.openxmlformats.org/officeDocument/2006/relationships/slideLayout" Target="../slideLayouts/slideLayout28.xml"/><Relationship Id="rId29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6739EF-69E0-5E40-9268-DE871257C6D2}" type="datetimeFigureOut">
              <a:rPr lang="en-US" smtClean="0"/>
              <a:pPr/>
              <a:t>12/4/17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F85614-CF03-0241-90AE-A883D4D83A5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2" r:id="rId3"/>
    <p:sldLayoutId id="2147483661" r:id="rId4"/>
    <p:sldLayoutId id="2147483667" r:id="rId5"/>
    <p:sldLayoutId id="2147483668" r:id="rId6"/>
    <p:sldLayoutId id="2147483669" r:id="rId7"/>
    <p:sldLayoutId id="2147483670" r:id="rId8"/>
    <p:sldLayoutId id="2147483660" r:id="rId9"/>
    <p:sldLayoutId id="2147483663" r:id="rId10"/>
    <p:sldLayoutId id="2147483664" r:id="rId11"/>
    <p:sldLayoutId id="2147483665" r:id="rId12"/>
    <p:sldLayoutId id="2147483666" r:id="rId13"/>
    <p:sldLayoutId id="2147483673" r:id="rId14"/>
    <p:sldLayoutId id="2147483672" r:id="rId15"/>
    <p:sldLayoutId id="2147483671" r:id="rId16"/>
    <p:sldLayoutId id="2147483674" r:id="rId17"/>
    <p:sldLayoutId id="2147483675" r:id="rId18"/>
    <p:sldLayoutId id="2147483676" r:id="rId19"/>
    <p:sldLayoutId id="2147483651" r:id="rId20"/>
    <p:sldLayoutId id="2147483652" r:id="rId21"/>
    <p:sldLayoutId id="2147483653" r:id="rId22"/>
    <p:sldLayoutId id="2147483654" r:id="rId23"/>
    <p:sldLayoutId id="2147483655" r:id="rId24"/>
    <p:sldLayoutId id="2147483656" r:id="rId25"/>
    <p:sldLayoutId id="2147483657" r:id="rId26"/>
    <p:sldLayoutId id="2147483658" r:id="rId27"/>
    <p:sldLayoutId id="2147483659" r:id="rId28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4" Type="http://schemas.openxmlformats.org/officeDocument/2006/relationships/diagramQuickStyle" Target="../diagrams/quickStyle5.xml"/><Relationship Id="rId5" Type="http://schemas.openxmlformats.org/officeDocument/2006/relationships/diagramColors" Target="../diagrams/colors5.xml"/><Relationship Id="rId6" Type="http://schemas.microsoft.com/office/2007/relationships/diagramDrawing" Target="../diagrams/drawing5.xml"/><Relationship Id="rId1" Type="http://schemas.openxmlformats.org/officeDocument/2006/relationships/slideLayout" Target="../slideLayouts/slideLayout15.xml"/><Relationship Id="rId2" Type="http://schemas.openxmlformats.org/officeDocument/2006/relationships/diagramData" Target="../diagrams/data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4" Type="http://schemas.openxmlformats.org/officeDocument/2006/relationships/diagramQuickStyle" Target="../diagrams/quickStyle6.xml"/><Relationship Id="rId5" Type="http://schemas.openxmlformats.org/officeDocument/2006/relationships/diagramColors" Target="../diagrams/colors6.xml"/><Relationship Id="rId6" Type="http://schemas.microsoft.com/office/2007/relationships/diagramDrawing" Target="../diagrams/drawing6.xml"/><Relationship Id="rId1" Type="http://schemas.openxmlformats.org/officeDocument/2006/relationships/slideLayout" Target="../slideLayouts/slideLayout15.xml"/><Relationship Id="rId2" Type="http://schemas.openxmlformats.org/officeDocument/2006/relationships/diagramData" Target="../diagrams/data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1" Type="http://schemas.openxmlformats.org/officeDocument/2006/relationships/slideLayout" Target="../slideLayouts/slideLayout5.xml"/><Relationship Id="rId2" Type="http://schemas.openxmlformats.org/officeDocument/2006/relationships/diagramData" Target="../diagrams/data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4" Type="http://schemas.openxmlformats.org/officeDocument/2006/relationships/diagramQuickStyle" Target="../diagrams/quickStyle4.xml"/><Relationship Id="rId5" Type="http://schemas.openxmlformats.org/officeDocument/2006/relationships/diagramColors" Target="../diagrams/colors4.xml"/><Relationship Id="rId6" Type="http://schemas.microsoft.com/office/2007/relationships/diagramDrawing" Target="../diagrams/drawing4.xml"/><Relationship Id="rId1" Type="http://schemas.openxmlformats.org/officeDocument/2006/relationships/slideLayout" Target="../slideLayouts/slideLayout8.xml"/><Relationship Id="rId2" Type="http://schemas.openxmlformats.org/officeDocument/2006/relationships/diagramData" Target="../diagrams/data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Impact"/>
                <a:cs typeface="Impact"/>
              </a:rPr>
              <a:t>PSIKOLOGI PESAN</a:t>
            </a:r>
            <a:endParaRPr lang="en-US" dirty="0">
              <a:solidFill>
                <a:schemeClr val="tx1"/>
              </a:solidFill>
              <a:latin typeface="Impact"/>
              <a:cs typeface="Impact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115" b="111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118392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>
                <a:latin typeface="Impact"/>
                <a:cs typeface="Impact"/>
              </a:rPr>
              <a:t>BERHATI – HATI DENGAN ABSTRAKSI</a:t>
            </a:r>
            <a:endParaRPr lang="en-US" dirty="0">
              <a:latin typeface="Impact"/>
              <a:cs typeface="Impac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838" y="5502686"/>
            <a:ext cx="8673538" cy="1246954"/>
          </a:xfrm>
          <a:solidFill>
            <a:srgbClr val="FFFFFF">
              <a:alpha val="50000"/>
            </a:srgbClr>
          </a:solidFill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smtClean="0"/>
              <a:t>	Abstraksi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proses</a:t>
            </a:r>
            <a:r>
              <a:rPr lang="en-US" dirty="0" smtClean="0"/>
              <a:t> </a:t>
            </a:r>
            <a:r>
              <a:rPr lang="en-US" dirty="0" err="1" smtClean="0"/>
              <a:t>memilih</a:t>
            </a:r>
            <a:r>
              <a:rPr lang="en-US" dirty="0" smtClean="0"/>
              <a:t> </a:t>
            </a:r>
            <a:r>
              <a:rPr lang="en-US" dirty="0" err="1" smtClean="0"/>
              <a:t>unsur-unsur</a:t>
            </a:r>
            <a:r>
              <a:rPr lang="en-US" dirty="0" smtClean="0"/>
              <a:t> </a:t>
            </a:r>
            <a:r>
              <a:rPr lang="en-US" dirty="0" err="1" smtClean="0"/>
              <a:t>realitas</a:t>
            </a:r>
            <a:r>
              <a:rPr lang="en-US" dirty="0" smtClean="0"/>
              <a:t> untuk </a:t>
            </a:r>
            <a:r>
              <a:rPr lang="en-US" dirty="0" err="1" smtClean="0"/>
              <a:t>membedakannya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hal-hal</a:t>
            </a:r>
            <a:r>
              <a:rPr lang="en-US" dirty="0" smtClean="0"/>
              <a:t> yang lain. 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wedg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904" y="274638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latin typeface="Impact"/>
                <a:cs typeface="Impact"/>
              </a:rPr>
              <a:t>BERHATI – HATI DENGAN DIMENSI WAKTU</a:t>
            </a:r>
            <a:endParaRPr lang="en-US" dirty="0">
              <a:latin typeface="Impact"/>
              <a:cs typeface="Impac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5862" y="4910189"/>
            <a:ext cx="8750980" cy="1750319"/>
          </a:xfrm>
          <a:solidFill>
            <a:srgbClr val="FFFFFF">
              <a:alpha val="50000"/>
            </a:srgbClr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	Bahasa </a:t>
            </a:r>
            <a:r>
              <a:rPr lang="en-US" dirty="0" err="1" smtClean="0"/>
              <a:t>itu</a:t>
            </a:r>
            <a:r>
              <a:rPr lang="en-US" dirty="0" smtClean="0"/>
              <a:t> </a:t>
            </a:r>
            <a:r>
              <a:rPr lang="en-US" dirty="0" err="1" smtClean="0"/>
              <a:t>statis</a:t>
            </a:r>
            <a:r>
              <a:rPr lang="en-US" dirty="0" smtClean="0"/>
              <a:t> </a:t>
            </a:r>
            <a:r>
              <a:rPr lang="en-US" dirty="0" err="1" smtClean="0"/>
              <a:t>sementara</a:t>
            </a:r>
            <a:r>
              <a:rPr lang="en-US" dirty="0" smtClean="0"/>
              <a:t> </a:t>
            </a:r>
            <a:r>
              <a:rPr lang="en-US" dirty="0" err="1" smtClean="0"/>
              <a:t>realitas</a:t>
            </a:r>
            <a:r>
              <a:rPr lang="en-US" dirty="0" smtClean="0"/>
              <a:t> </a:t>
            </a:r>
            <a:r>
              <a:rPr lang="en-US" dirty="0" err="1" smtClean="0"/>
              <a:t>dinamis</a:t>
            </a:r>
            <a:r>
              <a:rPr lang="en-US" dirty="0" smtClean="0"/>
              <a:t>. </a:t>
            </a:r>
            <a:r>
              <a:rPr lang="en-US" dirty="0" err="1" smtClean="0"/>
              <a:t>Ketika</a:t>
            </a:r>
            <a:r>
              <a:rPr lang="en-US" dirty="0" smtClean="0"/>
              <a:t> </a:t>
            </a:r>
            <a:r>
              <a:rPr lang="en-US" dirty="0" err="1" smtClean="0"/>
              <a:t>Anda</a:t>
            </a:r>
            <a:r>
              <a:rPr lang="en-US" dirty="0" smtClean="0"/>
              <a:t> </a:t>
            </a:r>
            <a:r>
              <a:rPr lang="en-US" dirty="0" err="1" smtClean="0"/>
              <a:t>bereaksi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satu </a:t>
            </a:r>
            <a:r>
              <a:rPr lang="en-US" dirty="0" err="1" smtClean="0"/>
              <a:t>kata</a:t>
            </a:r>
            <a:r>
              <a:rPr lang="en-US" dirty="0" smtClean="0"/>
              <a:t>, </a:t>
            </a:r>
            <a:r>
              <a:rPr lang="en-US" dirty="0" err="1" smtClean="0"/>
              <a:t>Anda</a:t>
            </a:r>
            <a:r>
              <a:rPr lang="en-US" dirty="0" smtClean="0"/>
              <a:t> </a:t>
            </a:r>
            <a:r>
              <a:rPr lang="en-US" dirty="0" err="1" smtClean="0"/>
              <a:t>sering</a:t>
            </a:r>
            <a:r>
              <a:rPr lang="en-US" dirty="0" smtClean="0"/>
              <a:t> </a:t>
            </a:r>
            <a:r>
              <a:rPr lang="en-US" dirty="0" err="1" smtClean="0"/>
              <a:t>menganggap</a:t>
            </a:r>
            <a:r>
              <a:rPr lang="en-US" dirty="0" smtClean="0"/>
              <a:t> makna </a:t>
            </a:r>
            <a:r>
              <a:rPr lang="en-US" dirty="0" err="1" smtClean="0"/>
              <a:t>kata</a:t>
            </a:r>
            <a:r>
              <a:rPr lang="en-US" dirty="0" smtClean="0"/>
              <a:t> </a:t>
            </a:r>
            <a:r>
              <a:rPr lang="en-US" dirty="0" err="1" smtClean="0"/>
              <a:t>itu</a:t>
            </a:r>
            <a:r>
              <a:rPr lang="en-US" dirty="0" smtClean="0"/>
              <a:t> </a:t>
            </a:r>
            <a:r>
              <a:rPr lang="en-US" dirty="0" err="1" smtClean="0"/>
              <a:t>masih</a:t>
            </a:r>
            <a:r>
              <a:rPr lang="en-US" dirty="0" smtClean="0"/>
              <a:t> </a:t>
            </a:r>
            <a:r>
              <a:rPr lang="en-US" dirty="0" err="1" smtClean="0"/>
              <a:t>sama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wedg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>
                <a:latin typeface="Impact"/>
                <a:cs typeface="Impact"/>
              </a:rPr>
              <a:t>JANGAN MENGACAUKAN KATA DENGAN RUJUKANNYA</a:t>
            </a:r>
            <a:endParaRPr lang="en-US" dirty="0">
              <a:latin typeface="Impact"/>
              <a:cs typeface="Impac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182180"/>
            <a:ext cx="8229600" cy="2261474"/>
          </a:xfrm>
          <a:solidFill>
            <a:srgbClr val="FFFFFF">
              <a:alpha val="70000"/>
            </a:srgbClr>
          </a:solidFill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/>
              <a:t>	Dunia </a:t>
            </a:r>
            <a:r>
              <a:rPr lang="en-US" dirty="0" err="1" smtClean="0"/>
              <a:t>kata</a:t>
            </a:r>
            <a:r>
              <a:rPr lang="en-US" dirty="0" smtClean="0"/>
              <a:t> </a:t>
            </a:r>
            <a:r>
              <a:rPr lang="en-US" dirty="0" err="1" smtClean="0"/>
              <a:t>hanya</a:t>
            </a:r>
            <a:r>
              <a:rPr lang="en-US" dirty="0" smtClean="0"/>
              <a:t> </a:t>
            </a:r>
            <a:r>
              <a:rPr lang="en-US" dirty="0" err="1" smtClean="0"/>
              <a:t>kumpulan</a:t>
            </a:r>
            <a:r>
              <a:rPr lang="en-US" dirty="0" smtClean="0"/>
              <a:t> </a:t>
            </a:r>
            <a:r>
              <a:rPr lang="en-US" dirty="0" err="1" smtClean="0"/>
              <a:t>lambang-lambang</a:t>
            </a:r>
            <a:r>
              <a:rPr lang="en-US" dirty="0" smtClean="0"/>
              <a:t> yang </a:t>
            </a:r>
            <a:r>
              <a:rPr lang="en-US" dirty="0" err="1" smtClean="0"/>
              <a:t>mengungkapkan</a:t>
            </a:r>
            <a:r>
              <a:rPr lang="en-US" dirty="0" smtClean="0"/>
              <a:t> </a:t>
            </a:r>
            <a:r>
              <a:rPr lang="en-US" dirty="0" err="1" smtClean="0"/>
              <a:t>reaksi</a:t>
            </a:r>
            <a:r>
              <a:rPr lang="en-US" dirty="0" smtClean="0"/>
              <a:t> </a:t>
            </a:r>
            <a:r>
              <a:rPr lang="en-US" dirty="0" err="1" smtClean="0"/>
              <a:t>kita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realitas</a:t>
            </a:r>
            <a:r>
              <a:rPr lang="en-US" dirty="0" smtClean="0"/>
              <a:t>, </a:t>
            </a:r>
            <a:r>
              <a:rPr lang="en-US" dirty="0" err="1" smtClean="0"/>
              <a:t>bukan</a:t>
            </a:r>
            <a:r>
              <a:rPr lang="en-US" dirty="0" smtClean="0"/>
              <a:t> </a:t>
            </a:r>
            <a:r>
              <a:rPr lang="en-US" dirty="0" err="1" smtClean="0"/>
              <a:t>realitas</a:t>
            </a:r>
            <a:r>
              <a:rPr lang="en-US" dirty="0" smtClean="0"/>
              <a:t> </a:t>
            </a:r>
            <a:r>
              <a:rPr lang="en-US" dirty="0" err="1" smtClean="0"/>
              <a:t>itu</a:t>
            </a:r>
            <a:r>
              <a:rPr lang="en-US" dirty="0" smtClean="0"/>
              <a:t> </a:t>
            </a:r>
            <a:r>
              <a:rPr lang="en-US" dirty="0" err="1" smtClean="0"/>
              <a:t>sendiri</a:t>
            </a:r>
            <a:r>
              <a:rPr lang="en-US" dirty="0" smtClean="0"/>
              <a:t>. 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err="1" smtClean="0"/>
              <a:t>Kadang</a:t>
            </a:r>
            <a:r>
              <a:rPr lang="en-US" dirty="0" smtClean="0"/>
              <a:t>, </a:t>
            </a:r>
            <a:r>
              <a:rPr lang="en-US" dirty="0" err="1" smtClean="0"/>
              <a:t>kita</a:t>
            </a:r>
            <a:r>
              <a:rPr lang="en-US" dirty="0" smtClean="0"/>
              <a:t> </a:t>
            </a:r>
            <a:r>
              <a:rPr lang="en-US" dirty="0" err="1" smtClean="0"/>
              <a:t>menganggap</a:t>
            </a:r>
            <a:r>
              <a:rPr lang="en-US" dirty="0" smtClean="0"/>
              <a:t> </a:t>
            </a:r>
            <a:r>
              <a:rPr lang="en-US" dirty="0" err="1" smtClean="0"/>
              <a:t>kata</a:t>
            </a:r>
            <a:r>
              <a:rPr lang="en-US" dirty="0" smtClean="0"/>
              <a:t> yang </a:t>
            </a:r>
            <a:r>
              <a:rPr lang="en-US" dirty="0" err="1" smtClean="0"/>
              <a:t>diucapkan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realitas</a:t>
            </a:r>
            <a:r>
              <a:rPr lang="en-US" dirty="0" smtClean="0"/>
              <a:t>. </a:t>
            </a:r>
          </a:p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wedg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>
                <a:latin typeface="Impact"/>
                <a:cs typeface="Impact"/>
              </a:rPr>
              <a:t>JANGAN MENGACAUKAN PENGALAMAN DENGAN KESIMPULAN</a:t>
            </a:r>
            <a:endParaRPr lang="en-US" dirty="0">
              <a:latin typeface="Impact"/>
              <a:cs typeface="Impac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934347"/>
            <a:ext cx="8229600" cy="2602244"/>
          </a:xfrm>
          <a:solidFill>
            <a:srgbClr val="FFFFFF">
              <a:alpha val="60000"/>
            </a:srgbClr>
          </a:solidFill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dirty="0" smtClean="0"/>
              <a:t>	Ketika </a:t>
            </a:r>
            <a:r>
              <a:rPr lang="en-US" dirty="0" err="1" smtClean="0"/>
              <a:t>melihat</a:t>
            </a:r>
            <a:r>
              <a:rPr lang="en-US" dirty="0" smtClean="0"/>
              <a:t> </a:t>
            </a:r>
            <a:r>
              <a:rPr lang="en-US" dirty="0" err="1" smtClean="0"/>
              <a:t>fakta</a:t>
            </a:r>
            <a:r>
              <a:rPr lang="en-US" dirty="0" smtClean="0"/>
              <a:t>, </a:t>
            </a:r>
            <a:r>
              <a:rPr lang="en-US" dirty="0" err="1" smtClean="0"/>
              <a:t>kita</a:t>
            </a:r>
            <a:r>
              <a:rPr lang="en-US" dirty="0" smtClean="0"/>
              <a:t> </a:t>
            </a:r>
            <a:r>
              <a:rPr lang="en-US" dirty="0" err="1" smtClean="0"/>
              <a:t>membuat</a:t>
            </a:r>
            <a:r>
              <a:rPr lang="en-US" dirty="0" smtClean="0"/>
              <a:t> </a:t>
            </a:r>
            <a:r>
              <a:rPr lang="en-US" dirty="0" err="1" smtClean="0"/>
              <a:t>pernyataan</a:t>
            </a:r>
            <a:r>
              <a:rPr lang="en-US" dirty="0" smtClean="0"/>
              <a:t> untuk </a:t>
            </a:r>
            <a:r>
              <a:rPr lang="en-US" dirty="0" err="1" smtClean="0"/>
              <a:t>melukiskan</a:t>
            </a:r>
            <a:r>
              <a:rPr lang="en-US" dirty="0" smtClean="0"/>
              <a:t> </a:t>
            </a:r>
            <a:r>
              <a:rPr lang="en-US" dirty="0" err="1" smtClean="0"/>
              <a:t>fakta</a:t>
            </a:r>
            <a:r>
              <a:rPr lang="en-US" dirty="0" smtClean="0"/>
              <a:t> </a:t>
            </a:r>
            <a:r>
              <a:rPr lang="en-US" dirty="0" err="1" smtClean="0"/>
              <a:t>itu</a:t>
            </a:r>
            <a:r>
              <a:rPr lang="en-US" dirty="0" smtClean="0"/>
              <a:t>. </a:t>
            </a:r>
            <a:r>
              <a:rPr lang="en-US" dirty="0" err="1" smtClean="0"/>
              <a:t>Pernyataan</a:t>
            </a:r>
            <a:r>
              <a:rPr lang="en-US" dirty="0" smtClean="0"/>
              <a:t> </a:t>
            </a:r>
            <a:r>
              <a:rPr lang="en-US" dirty="0" err="1" smtClean="0"/>
              <a:t>itu</a:t>
            </a:r>
            <a:r>
              <a:rPr lang="en-US" dirty="0" smtClean="0"/>
              <a:t> </a:t>
            </a:r>
            <a:r>
              <a:rPr lang="en-US" dirty="0" err="1" smtClean="0"/>
              <a:t>kita</a:t>
            </a:r>
            <a:r>
              <a:rPr lang="en-US" dirty="0" smtClean="0"/>
              <a:t> </a:t>
            </a:r>
            <a:r>
              <a:rPr lang="en-US" dirty="0" err="1" smtClean="0"/>
              <a:t>peroleh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pengalaman</a:t>
            </a:r>
            <a:r>
              <a:rPr lang="en-US" dirty="0" smtClean="0"/>
              <a:t>. Kita </a:t>
            </a:r>
            <a:r>
              <a:rPr lang="en-US" dirty="0" err="1" smtClean="0"/>
              <a:t>menarik</a:t>
            </a:r>
            <a:r>
              <a:rPr lang="en-US" dirty="0" smtClean="0"/>
              <a:t> </a:t>
            </a:r>
            <a:r>
              <a:rPr lang="en-US" dirty="0" err="1" smtClean="0"/>
              <a:t>kesimpulan</a:t>
            </a:r>
            <a:r>
              <a:rPr lang="en-US" dirty="0" smtClean="0"/>
              <a:t> </a:t>
            </a:r>
            <a:r>
              <a:rPr lang="en-US" dirty="0" err="1" smtClean="0"/>
              <a:t>bila</a:t>
            </a:r>
            <a:r>
              <a:rPr lang="en-US" dirty="0" smtClean="0"/>
              <a:t> </a:t>
            </a:r>
            <a:r>
              <a:rPr lang="en-US" dirty="0" err="1" smtClean="0"/>
              <a:t>menghubungkan</a:t>
            </a:r>
            <a:r>
              <a:rPr lang="en-US" dirty="0" smtClean="0"/>
              <a:t> </a:t>
            </a:r>
            <a:r>
              <a:rPr lang="en-US" dirty="0" err="1" smtClean="0"/>
              <a:t>hal-hal</a:t>
            </a:r>
            <a:r>
              <a:rPr lang="en-US" dirty="0" smtClean="0"/>
              <a:t> yang </a:t>
            </a:r>
            <a:r>
              <a:rPr lang="en-US" dirty="0" err="1" smtClean="0"/>
              <a:t>diamati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sesuatu</a:t>
            </a:r>
            <a:r>
              <a:rPr lang="en-US" dirty="0" smtClean="0"/>
              <a:t> yang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teramati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wedg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897" y="228168"/>
            <a:ext cx="8229600" cy="1143000"/>
          </a:xfrm>
        </p:spPr>
        <p:txBody>
          <a:bodyPr/>
          <a:lstStyle/>
          <a:p>
            <a:pPr algn="l"/>
            <a:r>
              <a:rPr lang="en-US" dirty="0" smtClean="0">
                <a:latin typeface="Impact"/>
                <a:cs typeface="Impact"/>
              </a:rPr>
              <a:t>PESAN NON VERBAL</a:t>
            </a:r>
            <a:endParaRPr lang="en-US" dirty="0">
              <a:latin typeface="Impact"/>
              <a:cs typeface="Impac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3897" y="4104731"/>
            <a:ext cx="8727456" cy="2021431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	</a:t>
            </a:r>
            <a:r>
              <a:rPr lang="en-US" dirty="0" err="1" smtClean="0"/>
              <a:t>Mengungkapkan</a:t>
            </a:r>
            <a:r>
              <a:rPr lang="en-US" dirty="0" smtClean="0"/>
              <a:t> </a:t>
            </a:r>
            <a:r>
              <a:rPr lang="en-US" dirty="0" err="1" smtClean="0"/>
              <a:t>gagasan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melalui </a:t>
            </a:r>
            <a:r>
              <a:rPr lang="en-US" dirty="0" err="1" smtClean="0"/>
              <a:t>bahasa</a:t>
            </a:r>
            <a:r>
              <a:rPr lang="en-US" dirty="0" smtClean="0"/>
              <a:t> </a:t>
            </a:r>
            <a:r>
              <a:rPr lang="en-US" dirty="0" err="1" smtClean="0"/>
              <a:t>melainkan</a:t>
            </a:r>
            <a:r>
              <a:rPr lang="en-US" dirty="0" smtClean="0"/>
              <a:t> melalui </a:t>
            </a:r>
            <a:r>
              <a:rPr lang="en-US" dirty="0" err="1" smtClean="0"/>
              <a:t>isyarat</a:t>
            </a:r>
            <a:r>
              <a:rPr lang="en-US" dirty="0" smtClean="0"/>
              <a:t>, </a:t>
            </a:r>
            <a:r>
              <a:rPr lang="en-US" dirty="0" err="1" smtClean="0"/>
              <a:t>kontak</a:t>
            </a:r>
            <a:r>
              <a:rPr lang="en-US" dirty="0" smtClean="0"/>
              <a:t> </a:t>
            </a:r>
            <a:r>
              <a:rPr lang="en-US" dirty="0" err="1" smtClean="0"/>
              <a:t>mata</a:t>
            </a:r>
            <a:r>
              <a:rPr lang="en-US" dirty="0" smtClean="0"/>
              <a:t>, </a:t>
            </a:r>
            <a:r>
              <a:rPr lang="en-US" dirty="0" err="1" smtClean="0"/>
              <a:t>simbol-simbol</a:t>
            </a:r>
            <a:r>
              <a:rPr lang="en-US" dirty="0" smtClean="0"/>
              <a:t>, </a:t>
            </a:r>
            <a:r>
              <a:rPr lang="en-US" dirty="0" err="1" smtClean="0"/>
              <a:t>penekanan</a:t>
            </a:r>
            <a:r>
              <a:rPr lang="en-US" dirty="0" smtClean="0"/>
              <a:t>, </a:t>
            </a:r>
            <a:r>
              <a:rPr lang="en-US" dirty="0" err="1" smtClean="0"/>
              <a:t>kualitas</a:t>
            </a:r>
            <a:r>
              <a:rPr lang="en-US" dirty="0" smtClean="0"/>
              <a:t> </a:t>
            </a:r>
            <a:r>
              <a:rPr lang="en-US" dirty="0" err="1" smtClean="0"/>
              <a:t>suara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gaya</a:t>
            </a:r>
            <a:r>
              <a:rPr lang="en-US" dirty="0" smtClean="0"/>
              <a:t> </a:t>
            </a:r>
            <a:r>
              <a:rPr lang="en-US" dirty="0" err="1" smtClean="0"/>
              <a:t>berbicara</a:t>
            </a:r>
            <a:r>
              <a:rPr lang="en-US" dirty="0"/>
              <a:t>.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wedg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latin typeface="Impact"/>
                <a:cs typeface="Impact"/>
              </a:rPr>
              <a:t>FUNGSI PESAN NON VERBAL</a:t>
            </a:r>
            <a:endParaRPr lang="en-US" dirty="0">
              <a:latin typeface="Impact"/>
              <a:cs typeface="Impact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830388"/>
          <a:ext cx="8229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xmlns:p14="http://schemas.microsoft.com/office/powerpoint/2010/main" spd="slow">
    <p:wedg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latin typeface="Impact"/>
                <a:cs typeface="Impact"/>
              </a:rPr>
              <a:t>PENTINGNYA PESAN NON VERBAL</a:t>
            </a:r>
            <a:endParaRPr lang="en-US" dirty="0">
              <a:latin typeface="Impact"/>
              <a:cs typeface="Impact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830388"/>
          <a:ext cx="8229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xmlns:p14="http://schemas.microsoft.com/office/powerpoint/2010/main" spd="slow">
    <p:wedg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248358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latin typeface="Impact"/>
                <a:cs typeface="Impact"/>
              </a:rPr>
              <a:t>PESAN VERBAL</a:t>
            </a:r>
            <a:endParaRPr lang="en-US" dirty="0">
              <a:latin typeface="Impact"/>
              <a:cs typeface="Impac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	</a:t>
            </a:r>
          </a:p>
          <a:p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379760" y="3082421"/>
            <a:ext cx="440617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Bahasa </a:t>
            </a:r>
            <a:r>
              <a:rPr lang="en-US" sz="2800" dirty="0" err="1" smtClean="0"/>
              <a:t>hanya</a:t>
            </a:r>
            <a:r>
              <a:rPr lang="en-US" sz="2800" dirty="0" smtClean="0"/>
              <a:t> </a:t>
            </a:r>
            <a:r>
              <a:rPr lang="en-US" sz="2800" dirty="0" err="1" smtClean="0"/>
              <a:t>dapat</a:t>
            </a:r>
            <a:r>
              <a:rPr lang="en-US" sz="2800" dirty="0" smtClean="0"/>
              <a:t> </a:t>
            </a:r>
            <a:r>
              <a:rPr lang="en-US" sz="2800" dirty="0" err="1" smtClean="0"/>
              <a:t>dipahami</a:t>
            </a:r>
            <a:r>
              <a:rPr lang="en-US" sz="2800" dirty="0" smtClean="0"/>
              <a:t> </a:t>
            </a:r>
            <a:r>
              <a:rPr lang="en-US" sz="2800" dirty="0" err="1" smtClean="0"/>
              <a:t>bila</a:t>
            </a:r>
            <a:r>
              <a:rPr lang="en-US" sz="2800" dirty="0" smtClean="0"/>
              <a:t> </a:t>
            </a:r>
            <a:r>
              <a:rPr lang="en-US" sz="2800" dirty="0" err="1" smtClean="0"/>
              <a:t>ada</a:t>
            </a:r>
            <a:r>
              <a:rPr lang="en-US" sz="2800" dirty="0" smtClean="0"/>
              <a:t> </a:t>
            </a:r>
            <a:r>
              <a:rPr lang="en-US" sz="2800" dirty="0" err="1" smtClean="0"/>
              <a:t>kesepakatan</a:t>
            </a:r>
            <a:r>
              <a:rPr lang="en-US" sz="2800" dirty="0" smtClean="0"/>
              <a:t> di </a:t>
            </a:r>
            <a:r>
              <a:rPr lang="en-US" sz="2800" dirty="0" err="1" smtClean="0"/>
              <a:t>antara</a:t>
            </a:r>
            <a:r>
              <a:rPr lang="en-US" sz="2800" dirty="0" smtClean="0"/>
              <a:t> </a:t>
            </a:r>
            <a:r>
              <a:rPr lang="en-US" sz="2800" dirty="0" err="1" smtClean="0"/>
              <a:t>anggota-anggota</a:t>
            </a:r>
            <a:r>
              <a:rPr lang="en-US" sz="2800" dirty="0" smtClean="0"/>
              <a:t> </a:t>
            </a:r>
            <a:r>
              <a:rPr lang="en-US" sz="2800" dirty="0" err="1" smtClean="0"/>
              <a:t>kelompok</a:t>
            </a:r>
            <a:r>
              <a:rPr lang="en-US" sz="2800" dirty="0" smtClean="0"/>
              <a:t> </a:t>
            </a:r>
            <a:r>
              <a:rPr lang="en-US" sz="2800" dirty="0" err="1" smtClean="0"/>
              <a:t>sosial</a:t>
            </a:r>
            <a:r>
              <a:rPr lang="en-US" sz="2800" dirty="0" smtClean="0"/>
              <a:t> untuk </a:t>
            </a:r>
            <a:r>
              <a:rPr lang="en-US" sz="2800" dirty="0" err="1" smtClean="0"/>
              <a:t>menggunakannya</a:t>
            </a:r>
            <a:r>
              <a:rPr lang="en-US" sz="2800" dirty="0" smtClean="0"/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379760" y="1600200"/>
            <a:ext cx="8686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Bahasa </a:t>
            </a:r>
            <a:r>
              <a:rPr lang="en-US" sz="2800" dirty="0" err="1" smtClean="0"/>
              <a:t>atau</a:t>
            </a:r>
            <a:r>
              <a:rPr lang="en-US" sz="2800" dirty="0" smtClean="0"/>
              <a:t> </a:t>
            </a:r>
            <a:r>
              <a:rPr lang="en-US" sz="2800" dirty="0" err="1" smtClean="0"/>
              <a:t>linguistik</a:t>
            </a:r>
            <a:r>
              <a:rPr lang="en-US" sz="2800" dirty="0" smtClean="0"/>
              <a:t> </a:t>
            </a:r>
            <a:r>
              <a:rPr lang="en-US" sz="2800" dirty="0" err="1" smtClean="0"/>
              <a:t>merupakan</a:t>
            </a:r>
            <a:r>
              <a:rPr lang="en-US" sz="2800" dirty="0" smtClean="0"/>
              <a:t> </a:t>
            </a:r>
            <a:r>
              <a:rPr lang="en-US" sz="2800" dirty="0" err="1" smtClean="0"/>
              <a:t>alat</a:t>
            </a:r>
            <a:r>
              <a:rPr lang="en-US" sz="2800" dirty="0" smtClean="0"/>
              <a:t> yang </a:t>
            </a:r>
            <a:r>
              <a:rPr lang="en-US" sz="2800" dirty="0" err="1" smtClean="0"/>
              <a:t>dimiliki</a:t>
            </a:r>
            <a:r>
              <a:rPr lang="en-US" sz="2800" dirty="0" smtClean="0"/>
              <a:t> bersama untuk </a:t>
            </a:r>
            <a:r>
              <a:rPr lang="en-US" sz="2800" dirty="0" err="1" smtClean="0"/>
              <a:t>mengungkapkan</a:t>
            </a:r>
            <a:r>
              <a:rPr lang="en-US" sz="2800" dirty="0" smtClean="0"/>
              <a:t> </a:t>
            </a:r>
            <a:r>
              <a:rPr lang="en-US" sz="2800" dirty="0" err="1" smtClean="0"/>
              <a:t>gagasan</a:t>
            </a:r>
            <a:r>
              <a:rPr lang="en-US" sz="2800" dirty="0" smtClean="0"/>
              <a:t>.</a:t>
            </a:r>
            <a:endParaRPr lang="en-US" sz="2800" dirty="0"/>
          </a:p>
        </p:txBody>
      </p:sp>
    </p:spTree>
  </p:cSld>
  <p:clrMapOvr>
    <a:masterClrMapping/>
  </p:clrMapOvr>
  <p:transition xmlns:p14="http://schemas.microsoft.com/office/powerpoint/2010/main" spd="slow">
    <p:wedg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82000" y="8952"/>
            <a:ext cx="3272435" cy="1591248"/>
          </a:xfrm>
        </p:spPr>
        <p:txBody>
          <a:bodyPr>
            <a:normAutofit/>
          </a:bodyPr>
          <a:lstStyle/>
          <a:p>
            <a:r>
              <a:rPr lang="en-US" dirty="0">
                <a:latin typeface="Impact"/>
                <a:cs typeface="Impact"/>
              </a:rPr>
              <a:t>UNSUR TATA BAHASA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38300289"/>
              </p:ext>
            </p:extLst>
          </p:nvPr>
        </p:nvGraphicFramePr>
        <p:xfrm>
          <a:off x="457200" y="1600200"/>
          <a:ext cx="82296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ontent Placeholder 2"/>
          <p:cNvSpPr txBox="1">
            <a:spLocks/>
          </p:cNvSpPr>
          <p:nvPr/>
        </p:nvSpPr>
        <p:spPr>
          <a:xfrm>
            <a:off x="2987235" y="0"/>
            <a:ext cx="6156766" cy="159124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/>
              <a:buNone/>
            </a:pPr>
            <a:r>
              <a:rPr lang="en-US" dirty="0" smtClean="0"/>
              <a:t>	George A. Miller </a:t>
            </a:r>
            <a:r>
              <a:rPr lang="en-US" dirty="0" err="1" smtClean="0"/>
              <a:t>mengatakan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mampu</a:t>
            </a:r>
            <a:r>
              <a:rPr lang="en-US" dirty="0" smtClean="0"/>
              <a:t> </a:t>
            </a:r>
            <a:r>
              <a:rPr lang="en-US" dirty="0" err="1" smtClean="0"/>
              <a:t>menggunakan</a:t>
            </a:r>
            <a:r>
              <a:rPr lang="en-US" dirty="0" smtClean="0"/>
              <a:t> </a:t>
            </a:r>
            <a:r>
              <a:rPr lang="en-US" dirty="0" err="1" smtClean="0"/>
              <a:t>bahasa</a:t>
            </a:r>
            <a:r>
              <a:rPr lang="en-US" dirty="0" smtClean="0"/>
              <a:t> </a:t>
            </a:r>
            <a:r>
              <a:rPr lang="en-US" dirty="0" err="1" smtClean="0"/>
              <a:t>tertentu</a:t>
            </a:r>
            <a:r>
              <a:rPr lang="en-US" dirty="0" smtClean="0"/>
              <a:t>, </a:t>
            </a:r>
            <a:r>
              <a:rPr lang="en-US" dirty="0" err="1" smtClean="0"/>
              <a:t>kita</a:t>
            </a:r>
            <a:r>
              <a:rPr lang="en-US" dirty="0" smtClean="0"/>
              <a:t>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menguasai</a:t>
            </a:r>
            <a:r>
              <a:rPr lang="en-US" dirty="0" smtClean="0"/>
              <a:t> lima </a:t>
            </a:r>
            <a:r>
              <a:rPr lang="en-US" dirty="0" err="1" smtClean="0"/>
              <a:t>tahap</a:t>
            </a:r>
            <a:r>
              <a:rPr lang="en-US" dirty="0" smtClean="0"/>
              <a:t> </a:t>
            </a:r>
            <a:r>
              <a:rPr lang="en-US" dirty="0" err="1" smtClean="0"/>
              <a:t>pengetahuan</a:t>
            </a:r>
            <a:r>
              <a:rPr lang="en-US" dirty="0" smtClean="0"/>
              <a:t> </a:t>
            </a:r>
            <a:r>
              <a:rPr lang="en-US" dirty="0" err="1" smtClean="0"/>
              <a:t>bahasa</a:t>
            </a:r>
            <a:r>
              <a:rPr lang="en-US" dirty="0" smtClean="0"/>
              <a:t>.</a:t>
            </a:r>
            <a:endParaRPr lang="en-GB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4989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350" y="5328406"/>
            <a:ext cx="8673538" cy="1332101"/>
          </a:xfrm>
          <a:solidFill>
            <a:srgbClr val="FFFF00">
              <a:alpha val="60000"/>
            </a:srgbClr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“</a:t>
            </a:r>
            <a:r>
              <a:rPr lang="en-US" dirty="0" err="1" smtClean="0"/>
              <a:t>Saya</a:t>
            </a:r>
            <a:r>
              <a:rPr lang="en-US" dirty="0" smtClean="0"/>
              <a:t> </a:t>
            </a:r>
            <a:r>
              <a:rPr lang="en-US" dirty="0" err="1" smtClean="0"/>
              <a:t>menemukan</a:t>
            </a:r>
            <a:r>
              <a:rPr lang="en-US" dirty="0" smtClean="0"/>
              <a:t> </a:t>
            </a:r>
            <a:r>
              <a:rPr lang="en-US" dirty="0" err="1" smtClean="0"/>
              <a:t>buku-buku</a:t>
            </a:r>
            <a:r>
              <a:rPr lang="en-US" dirty="0" smtClean="0"/>
              <a:t> </a:t>
            </a:r>
            <a:r>
              <a:rPr lang="en-US" dirty="0" err="1" smtClean="0"/>
              <a:t>kuno</a:t>
            </a:r>
            <a:r>
              <a:rPr lang="en-US" dirty="0" smtClean="0"/>
              <a:t> </a:t>
            </a:r>
            <a:r>
              <a:rPr lang="en-US" dirty="0" err="1" smtClean="0"/>
              <a:t>tentang</a:t>
            </a:r>
            <a:r>
              <a:rPr lang="en-US" dirty="0" smtClean="0"/>
              <a:t> raja yang </a:t>
            </a:r>
            <a:r>
              <a:rPr lang="en-US" dirty="0" err="1" smtClean="0"/>
              <a:t>dimakan</a:t>
            </a:r>
            <a:r>
              <a:rPr lang="en-US" dirty="0" smtClean="0"/>
              <a:t> </a:t>
            </a:r>
            <a:r>
              <a:rPr lang="en-US" dirty="0" err="1" smtClean="0"/>
              <a:t>rayap</a:t>
            </a:r>
            <a:r>
              <a:rPr lang="en-US" dirty="0" smtClean="0"/>
              <a:t>”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wedg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910" y="204596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latin typeface="Impact"/>
                <a:cs typeface="Impact"/>
              </a:rPr>
              <a:t>BAGAIMANA KITA DAPAT BERBAHASA?</a:t>
            </a:r>
            <a:endParaRPr lang="en-US" dirty="0">
              <a:latin typeface="Impact"/>
              <a:cs typeface="Impact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80990990"/>
              </p:ext>
            </p:extLst>
          </p:nvPr>
        </p:nvGraphicFramePr>
        <p:xfrm>
          <a:off x="185862" y="1192696"/>
          <a:ext cx="8766468" cy="54523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xmlns:p14="http://schemas.microsoft.com/office/powerpoint/2010/main" spd="slow">
    <p:wedg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chemeClr val="bg1"/>
                </a:solidFill>
                <a:latin typeface="Impact"/>
                <a:cs typeface="Impact"/>
              </a:rPr>
              <a:t>BAHASA DAN PROSES BERPIKIR</a:t>
            </a:r>
            <a:endParaRPr lang="en-US" dirty="0">
              <a:solidFill>
                <a:schemeClr val="bg1"/>
              </a:solidFill>
              <a:latin typeface="Impact"/>
              <a:cs typeface="Impac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05890"/>
            <a:ext cx="3817615" cy="1358305"/>
          </a:xfrm>
          <a:solidFill>
            <a:schemeClr val="accent5">
              <a:lumMod val="60000"/>
              <a:lumOff val="40000"/>
              <a:alpha val="50000"/>
            </a:schemeClr>
          </a:solidFill>
          <a:ln>
            <a:solidFill>
              <a:schemeClr val="tx1"/>
            </a:solidFill>
          </a:ln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A clock runs</a:t>
            </a:r>
          </a:p>
          <a:p>
            <a:r>
              <a:rPr lang="en-US" dirty="0" smtClean="0"/>
              <a:t>We’re running out the time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20152" y="1305890"/>
            <a:ext cx="4111896" cy="1358305"/>
          </a:xfrm>
          <a:prstGeom prst="rect">
            <a:avLst/>
          </a:prstGeom>
          <a:solidFill>
            <a:schemeClr val="accent5">
              <a:lumMod val="60000"/>
              <a:lumOff val="40000"/>
              <a:alpha val="50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Waktu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berjalan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Waktu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3200" dirty="0" err="1" smtClean="0"/>
              <a:t>berjalan</a:t>
            </a:r>
            <a:r>
              <a:rPr lang="en-US" sz="3200" dirty="0" smtClean="0"/>
              <a:t> </a:t>
            </a:r>
            <a:r>
              <a:rPr lang="en-US" sz="3200" dirty="0" err="1" smtClean="0"/>
              <a:t>begitu</a:t>
            </a:r>
            <a:r>
              <a:rPr lang="en-US" sz="3200" dirty="0" smtClean="0"/>
              <a:t> </a:t>
            </a:r>
            <a:r>
              <a:rPr lang="en-US" sz="3200" dirty="0" err="1" smtClean="0"/>
              <a:t>cepat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32056" y="2919884"/>
            <a:ext cx="8376192" cy="830997"/>
          </a:xfrm>
          <a:prstGeom prst="rect">
            <a:avLst/>
          </a:prstGeom>
          <a:solidFill>
            <a:schemeClr val="accent6">
              <a:lumMod val="40000"/>
              <a:lumOff val="60000"/>
              <a:alpha val="50000"/>
            </a:schemeClr>
          </a:solidFill>
          <a:ln w="12700">
            <a:solidFill>
              <a:schemeClr val="tx1"/>
            </a:solidFill>
            <a:prstDash val="sysDot"/>
          </a:ln>
        </p:spPr>
        <p:txBody>
          <a:bodyPr wrap="square">
            <a:spAutoFit/>
          </a:bodyPr>
          <a:lstStyle/>
          <a:p>
            <a:r>
              <a:rPr lang="en-US" sz="2400" dirty="0" err="1" smtClean="0"/>
              <a:t>Teori</a:t>
            </a:r>
            <a:r>
              <a:rPr lang="en-US" sz="2400" dirty="0" smtClean="0"/>
              <a:t> </a:t>
            </a:r>
            <a:r>
              <a:rPr lang="en-US" sz="2400" b="1" i="1" dirty="0" smtClean="0"/>
              <a:t>principle of linguistic relativity</a:t>
            </a:r>
            <a:r>
              <a:rPr lang="en-US" sz="2400" dirty="0" smtClean="0"/>
              <a:t>: </a:t>
            </a:r>
            <a:r>
              <a:rPr lang="en-US" sz="2400" dirty="0" err="1" smtClean="0"/>
              <a:t>bahasa</a:t>
            </a:r>
            <a:r>
              <a:rPr lang="en-US" sz="2400" dirty="0" smtClean="0"/>
              <a:t> </a:t>
            </a:r>
            <a:r>
              <a:rPr lang="en-US" sz="2400" dirty="0" err="1" smtClean="0"/>
              <a:t>menyebabkan</a:t>
            </a:r>
            <a:r>
              <a:rPr lang="en-US" sz="2400" dirty="0" smtClean="0"/>
              <a:t> </a:t>
            </a:r>
            <a:r>
              <a:rPr lang="en-US" sz="2400" dirty="0" err="1" smtClean="0"/>
              <a:t>kita</a:t>
            </a:r>
            <a:r>
              <a:rPr lang="en-US" sz="2400" dirty="0" smtClean="0"/>
              <a:t> </a:t>
            </a:r>
            <a:r>
              <a:rPr lang="en-US" sz="2400" dirty="0" err="1" smtClean="0"/>
              <a:t>memandang</a:t>
            </a:r>
            <a:r>
              <a:rPr lang="en-US" sz="2400" dirty="0" smtClean="0"/>
              <a:t> </a:t>
            </a:r>
            <a:r>
              <a:rPr lang="en-US" sz="2400" dirty="0" err="1" smtClean="0"/>
              <a:t>realitas</a:t>
            </a:r>
            <a:r>
              <a:rPr lang="en-US" sz="2400" dirty="0" smtClean="0"/>
              <a:t> </a:t>
            </a:r>
            <a:r>
              <a:rPr lang="en-US" sz="2400" dirty="0" err="1" smtClean="0"/>
              <a:t>sosial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cara</a:t>
            </a:r>
            <a:r>
              <a:rPr lang="en-US" sz="2400" dirty="0" smtClean="0"/>
              <a:t> </a:t>
            </a:r>
            <a:r>
              <a:rPr lang="en-US" sz="2400" dirty="0" err="1" smtClean="0"/>
              <a:t>tertentu</a:t>
            </a:r>
            <a:r>
              <a:rPr lang="en-US" sz="2400" dirty="0" smtClean="0"/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332056" y="4910189"/>
            <a:ext cx="8376192" cy="1569660"/>
          </a:xfrm>
          <a:prstGeom prst="rect">
            <a:avLst/>
          </a:prstGeom>
          <a:solidFill>
            <a:schemeClr val="accent6">
              <a:lumMod val="40000"/>
              <a:lumOff val="60000"/>
              <a:alpha val="50000"/>
            </a:schemeClr>
          </a:solidFill>
          <a:ln w="12700">
            <a:solidFill>
              <a:schemeClr val="tx1"/>
            </a:solidFill>
            <a:prstDash val="sysDot"/>
          </a:ln>
        </p:spPr>
        <p:txBody>
          <a:bodyPr wrap="square">
            <a:spAutoFit/>
          </a:bodyPr>
          <a:lstStyle/>
          <a:p>
            <a:r>
              <a:rPr lang="en-US" sz="2400" dirty="0" err="1" smtClean="0"/>
              <a:t>Pandangan</a:t>
            </a:r>
            <a:r>
              <a:rPr lang="en-US" sz="2400" dirty="0" smtClean="0"/>
              <a:t> </a:t>
            </a:r>
            <a:r>
              <a:rPr lang="en-US" sz="2400" dirty="0" err="1" smtClean="0"/>
              <a:t>kita</a:t>
            </a:r>
            <a:r>
              <a:rPr lang="en-US" sz="2400" dirty="0" smtClean="0"/>
              <a:t> </a:t>
            </a:r>
            <a:r>
              <a:rPr lang="en-US" sz="2400" dirty="0" err="1" smtClean="0"/>
              <a:t>tentang</a:t>
            </a:r>
            <a:r>
              <a:rPr lang="en-US" sz="2400" dirty="0" smtClean="0"/>
              <a:t> </a:t>
            </a:r>
            <a:r>
              <a:rPr lang="en-US" sz="2400" dirty="0" err="1" smtClean="0"/>
              <a:t>dunia</a:t>
            </a:r>
            <a:r>
              <a:rPr lang="en-US" sz="2400" dirty="0" smtClean="0"/>
              <a:t> </a:t>
            </a:r>
            <a:r>
              <a:rPr lang="en-US" sz="2400" dirty="0" err="1" smtClean="0"/>
              <a:t>dibentuk</a:t>
            </a:r>
            <a:r>
              <a:rPr lang="en-US" sz="2400" dirty="0" smtClean="0"/>
              <a:t> </a:t>
            </a:r>
            <a:r>
              <a:rPr lang="en-US" sz="2400" dirty="0" err="1" smtClean="0"/>
              <a:t>oleh</a:t>
            </a:r>
            <a:r>
              <a:rPr lang="en-US" sz="2400" dirty="0" smtClean="0"/>
              <a:t> </a:t>
            </a:r>
            <a:r>
              <a:rPr lang="en-US" sz="2400" dirty="0" err="1" smtClean="0"/>
              <a:t>bahasa</a:t>
            </a:r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Dengan </a:t>
            </a:r>
            <a:r>
              <a:rPr lang="en-US" sz="2400" dirty="0" err="1" smtClean="0"/>
              <a:t>bahasa</a:t>
            </a:r>
            <a:r>
              <a:rPr lang="en-US" sz="2400" dirty="0" smtClean="0"/>
              <a:t>, </a:t>
            </a:r>
            <a:r>
              <a:rPr lang="en-US" sz="2400" dirty="0" err="1" smtClean="0"/>
              <a:t>kita</a:t>
            </a:r>
            <a:r>
              <a:rPr lang="en-US" sz="2400" dirty="0" smtClean="0"/>
              <a:t> </a:t>
            </a:r>
            <a:r>
              <a:rPr lang="en-US" sz="2400" dirty="0" err="1" smtClean="0"/>
              <a:t>mengkomunikasikan</a:t>
            </a:r>
            <a:r>
              <a:rPr lang="en-US" sz="2400" dirty="0" smtClean="0"/>
              <a:t> </a:t>
            </a:r>
            <a:r>
              <a:rPr lang="en-US" sz="2400" dirty="0" err="1" smtClean="0"/>
              <a:t>pemikiran</a:t>
            </a:r>
            <a:r>
              <a:rPr lang="en-US" sz="2400" dirty="0" smtClean="0"/>
              <a:t> </a:t>
            </a:r>
            <a:r>
              <a:rPr lang="en-US" sz="2400" dirty="0" err="1" smtClean="0"/>
              <a:t>kita</a:t>
            </a:r>
            <a:r>
              <a:rPr lang="en-US" sz="2400" dirty="0" smtClean="0"/>
              <a:t> </a:t>
            </a:r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400" dirty="0" err="1" smtClean="0"/>
              <a:t>orang</a:t>
            </a:r>
            <a:r>
              <a:rPr lang="en-US" sz="2400" dirty="0" smtClean="0"/>
              <a:t> lain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menerima</a:t>
            </a:r>
            <a:r>
              <a:rPr lang="en-US" sz="2400" dirty="0" smtClean="0"/>
              <a:t> </a:t>
            </a:r>
            <a:r>
              <a:rPr lang="en-US" sz="2400" dirty="0" err="1" smtClean="0"/>
              <a:t>pemikiran</a:t>
            </a:r>
            <a:r>
              <a:rPr lang="en-US" sz="2400" dirty="0" smtClean="0"/>
              <a:t> </a:t>
            </a:r>
            <a:r>
              <a:rPr lang="en-US" sz="2400" dirty="0" err="1" smtClean="0"/>
              <a:t>orang</a:t>
            </a:r>
            <a:r>
              <a:rPr lang="en-US" sz="2400" dirty="0" smtClean="0"/>
              <a:t> lain</a:t>
            </a:r>
            <a:endParaRPr lang="en-GB" sz="3600" dirty="0"/>
          </a:p>
        </p:txBody>
      </p:sp>
    </p:spTree>
  </p:cSld>
  <p:clrMapOvr>
    <a:masterClrMapping/>
  </p:clrMapOvr>
  <p:transition xmlns:p14="http://schemas.microsoft.com/office/powerpoint/2010/main" spd="slow">
    <p:wedg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3842" y="-51832"/>
            <a:ext cx="8229600" cy="1143000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rgbClr val="FFFFFF"/>
                </a:solidFill>
                <a:latin typeface="Impact"/>
                <a:cs typeface="Impact"/>
              </a:rPr>
              <a:t>KATA-KATA DAN MAKNA</a:t>
            </a:r>
            <a:endParaRPr lang="en-US" dirty="0">
              <a:solidFill>
                <a:srgbClr val="FFFFFF"/>
              </a:solidFill>
              <a:latin typeface="Impact"/>
              <a:cs typeface="Impac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306" y="829309"/>
            <a:ext cx="8468117" cy="1794301"/>
          </a:xfrm>
          <a:solidFill>
            <a:schemeClr val="bg1">
              <a:alpha val="30000"/>
            </a:schemeClr>
          </a:solidFill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sz="2800" b="1" i="1" dirty="0" smtClean="0"/>
              <a:t>	</a:t>
            </a:r>
          </a:p>
          <a:p>
            <a:pPr>
              <a:buNone/>
            </a:pPr>
            <a:r>
              <a:rPr lang="en-US" sz="2800" b="1" i="1" dirty="0" smtClean="0"/>
              <a:t>	“</a:t>
            </a:r>
            <a:r>
              <a:rPr lang="en-US" sz="2800" b="1" i="1" dirty="0" err="1" smtClean="0"/>
              <a:t>Kata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tidak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memiliki</a:t>
            </a:r>
            <a:r>
              <a:rPr lang="en-US" sz="2800" b="1" i="1" dirty="0" smtClean="0"/>
              <a:t> makna, </a:t>
            </a:r>
            <a:r>
              <a:rPr lang="en-US" sz="2800" b="1" i="1" dirty="0" err="1" smtClean="0"/>
              <a:t>manusia</a:t>
            </a:r>
            <a:r>
              <a:rPr lang="en-US" sz="2800" b="1" i="1" dirty="0" smtClean="0"/>
              <a:t> yang </a:t>
            </a:r>
            <a:r>
              <a:rPr lang="en-US" sz="2800" b="1" i="1" dirty="0" err="1" smtClean="0"/>
              <a:t>memberi</a:t>
            </a:r>
            <a:r>
              <a:rPr lang="en-US" sz="2800" b="1" i="1" dirty="0" smtClean="0"/>
              <a:t> makna </a:t>
            </a:r>
            <a:r>
              <a:rPr lang="en-US" sz="2800" b="1" i="1" dirty="0" err="1" smtClean="0"/>
              <a:t>terhadap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kata</a:t>
            </a:r>
            <a:r>
              <a:rPr lang="en-US" sz="2800" b="1" i="1" dirty="0" smtClean="0"/>
              <a:t>.”</a:t>
            </a:r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r>
              <a:rPr lang="en-US" sz="2800" dirty="0" err="1" smtClean="0"/>
              <a:t>Pengertian</a:t>
            </a:r>
            <a:r>
              <a:rPr lang="en-US" sz="2800" dirty="0" smtClean="0"/>
              <a:t> </a:t>
            </a:r>
            <a:r>
              <a:rPr lang="en-US" sz="2800" dirty="0" err="1" smtClean="0"/>
              <a:t>tentang</a:t>
            </a:r>
            <a:r>
              <a:rPr lang="en-US" sz="2800" dirty="0" smtClean="0"/>
              <a:t> makna:</a:t>
            </a:r>
            <a:endParaRPr lang="en-US" sz="2800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466090446"/>
              </p:ext>
            </p:extLst>
          </p:nvPr>
        </p:nvGraphicFramePr>
        <p:xfrm>
          <a:off x="393342" y="2623610"/>
          <a:ext cx="8435081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xmlns:p14="http://schemas.microsoft.com/office/powerpoint/2010/main" spd="slow">
    <p:wedg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latin typeface="Impact"/>
                <a:cs typeface="Impact"/>
              </a:rPr>
              <a:t>TEORI GENERAL SEMANTIK</a:t>
            </a:r>
            <a:endParaRPr lang="en-US" dirty="0">
              <a:latin typeface="Impact"/>
              <a:cs typeface="Impac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2327" y="4120221"/>
            <a:ext cx="8673538" cy="2005942"/>
          </a:xfrm>
          <a:solidFill>
            <a:srgbClr val="FFFFFF">
              <a:alpha val="50000"/>
            </a:srgbClr>
          </a:solidFill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smtClean="0"/>
              <a:t>	</a:t>
            </a:r>
            <a:r>
              <a:rPr lang="en-US" dirty="0" err="1" smtClean="0"/>
              <a:t>Menelaah</a:t>
            </a:r>
            <a:r>
              <a:rPr lang="en-US" dirty="0" smtClean="0"/>
              <a:t> </a:t>
            </a:r>
            <a:r>
              <a:rPr lang="en-US" dirty="0" err="1" smtClean="0"/>
              <a:t>bagaimana</a:t>
            </a:r>
            <a:r>
              <a:rPr lang="en-US" dirty="0" smtClean="0"/>
              <a:t> </a:t>
            </a:r>
            <a:r>
              <a:rPr lang="en-US" dirty="0" err="1" smtClean="0"/>
              <a:t>berbicara</a:t>
            </a:r>
            <a:r>
              <a:rPr lang="en-US" dirty="0" smtClean="0"/>
              <a:t> </a:t>
            </a:r>
            <a:r>
              <a:rPr lang="en-US" dirty="0" err="1" smtClean="0"/>
              <a:t>cermat</a:t>
            </a:r>
            <a:r>
              <a:rPr lang="en-US" dirty="0" smtClean="0"/>
              <a:t>, </a:t>
            </a:r>
            <a:r>
              <a:rPr lang="en-US" dirty="0" err="1" smtClean="0"/>
              <a:t>bagaimana</a:t>
            </a:r>
            <a:r>
              <a:rPr lang="en-US" dirty="0" smtClean="0"/>
              <a:t> </a:t>
            </a:r>
            <a:r>
              <a:rPr lang="en-US" dirty="0" err="1" smtClean="0"/>
              <a:t>mencocokkan</a:t>
            </a:r>
            <a:r>
              <a:rPr lang="en-US" dirty="0" smtClean="0"/>
              <a:t> kata </a:t>
            </a:r>
            <a:r>
              <a:rPr lang="en-US" dirty="0" err="1" smtClean="0"/>
              <a:t>dengan</a:t>
            </a:r>
            <a:r>
              <a:rPr lang="en-US" dirty="0" smtClean="0"/>
              <a:t> kata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keadaan</a:t>
            </a:r>
            <a:r>
              <a:rPr lang="en-US" dirty="0" smtClean="0"/>
              <a:t> </a:t>
            </a:r>
            <a:r>
              <a:rPr lang="en-US" dirty="0" err="1" smtClean="0"/>
              <a:t>sebenarnya</a:t>
            </a:r>
            <a:r>
              <a:rPr lang="en-US" dirty="0" smtClean="0"/>
              <a:t>, </a:t>
            </a:r>
            <a:r>
              <a:rPr lang="en-US" dirty="0" err="1" smtClean="0"/>
              <a:t>bagaimana</a:t>
            </a:r>
            <a:r>
              <a:rPr lang="en-US" dirty="0" smtClean="0"/>
              <a:t> </a:t>
            </a:r>
            <a:r>
              <a:rPr lang="en-US" dirty="0" err="1" smtClean="0"/>
              <a:t>menghilangkan</a:t>
            </a:r>
            <a:r>
              <a:rPr lang="en-US" dirty="0" smtClean="0"/>
              <a:t> </a:t>
            </a:r>
            <a:r>
              <a:rPr lang="en-US" dirty="0" err="1" smtClean="0"/>
              <a:t>kebiasaan</a:t>
            </a:r>
            <a:r>
              <a:rPr lang="en-US" dirty="0" smtClean="0"/>
              <a:t> </a:t>
            </a:r>
            <a:r>
              <a:rPr lang="en-US" dirty="0" err="1" smtClean="0"/>
              <a:t>berbahasa</a:t>
            </a:r>
            <a:r>
              <a:rPr lang="en-US" dirty="0" smtClean="0"/>
              <a:t> yang </a:t>
            </a:r>
            <a:r>
              <a:rPr lang="en-US" dirty="0" err="1" smtClean="0"/>
              <a:t>menyebabkan</a:t>
            </a:r>
            <a:r>
              <a:rPr lang="en-US" dirty="0" smtClean="0"/>
              <a:t> </a:t>
            </a:r>
            <a:r>
              <a:rPr lang="en-US" dirty="0" err="1" smtClean="0"/>
              <a:t>kerancuan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kesalahpahaman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wedg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1225</TotalTime>
  <Words>434</Words>
  <Application>Microsoft Macintosh PowerPoint</Application>
  <PresentationFormat>On-screen Show (4:3)</PresentationFormat>
  <Paragraphs>70</Paragraphs>
  <Slides>16</Slides>
  <Notes>0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PSIKOLOGI PESAN</vt:lpstr>
      <vt:lpstr>PowerPoint Presentation</vt:lpstr>
      <vt:lpstr>PESAN VERBAL</vt:lpstr>
      <vt:lpstr>UNSUR TATA BAHASA</vt:lpstr>
      <vt:lpstr>“Saya menemukan buku-buku kuno tentang raja yang dimakan rayap”</vt:lpstr>
      <vt:lpstr>BAGAIMANA KITA DAPAT BERBAHASA?</vt:lpstr>
      <vt:lpstr>BAHASA DAN PROSES BERPIKIR</vt:lpstr>
      <vt:lpstr>KATA-KATA DAN MAKNA</vt:lpstr>
      <vt:lpstr>TEORI GENERAL SEMANTIK</vt:lpstr>
      <vt:lpstr>BERHATI – HATI DENGAN ABSTRAKSI</vt:lpstr>
      <vt:lpstr>BERHATI – HATI DENGAN DIMENSI WAKTU</vt:lpstr>
      <vt:lpstr>JANGAN MENGACAUKAN KATA DENGAN RUJUKANNYA</vt:lpstr>
      <vt:lpstr>JANGAN MENGACAUKAN PENGALAMAN DENGAN KESIMPULAN</vt:lpstr>
      <vt:lpstr>PESAN NON VERBAL</vt:lpstr>
      <vt:lpstr>FUNGSI PESAN NON VERBAL</vt:lpstr>
      <vt:lpstr>PENTINGNYA PESAN NON VERBAL</vt:lpstr>
    </vt:vector>
  </TitlesOfParts>
  <Company>London School of Public Relation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PSIKOLOGI PESAN</dc:title>
  <dc:creator>Reny Dyanasari</dc:creator>
  <cp:lastModifiedBy>emma</cp:lastModifiedBy>
  <cp:revision>24</cp:revision>
  <dcterms:created xsi:type="dcterms:W3CDTF">2013-12-11T04:20:08Z</dcterms:created>
  <dcterms:modified xsi:type="dcterms:W3CDTF">2017-12-04T04:48:43Z</dcterms:modified>
</cp:coreProperties>
</file>