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582" y="42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8/3/2017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Picture Placeholder 7" title="Product photo 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 smtClean="0"/>
              <a:t>Insert product photo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557D-1DB1-46C0-998A-94433545C341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610B-0B0E-4C6C-A7A6-0853CA34DDCA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144-8206-4C57-B7F2-12168FDC6C23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8FB8-1142-402E-8BCA-4DC30F103E56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BAD-D360-40D3-A33A-B189CE27C2FB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471D-48A1-4899-AFFF-8ACC56D03BF3}" type="datetime1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0513-7D68-4635-8489-06A9AFAAD13D}" type="datetime1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36AC-4807-4E91-B671-F9B91617C7B3}" type="datetime1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DBCC-10C7-4CB5-9734-C5542D870FBB}" type="datetime1">
              <a:rPr lang="en-US" smtClean="0"/>
              <a:t>8/3/2017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6AD-5C1D-4E35-A3CE-CF8952DE9936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D287B1-10B2-498E-AB88-8F08CA169E5C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39097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864" userDrawn="1">
          <p15:clr>
            <a:srgbClr val="F26B43"/>
          </p15:clr>
        </p15:guide>
        <p15:guide id="3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r>
              <a:rPr lang="en-US" dirty="0"/>
              <a:t>JUDGMENTAL ASSESSMENTS. BOSS LIKE IT. </a:t>
            </a:r>
            <a:r>
              <a:rPr lang="en-US" dirty="0" err="1"/>
              <a:t>KELEMAHAN</a:t>
            </a:r>
            <a:r>
              <a:rPr lang="en-US" dirty="0"/>
              <a:t> PERSONAL DAN SUBJECTIVE OBSERVATIONS.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EVALUATION OF COMMUNICATION OUTPUT</a:t>
            </a:r>
            <a:endParaRPr lang="en-US" dirty="0"/>
          </a:p>
          <a:p>
            <a:r>
              <a:rPr lang="en-US" b="1" i="1" dirty="0" err="1"/>
              <a:t>PENGUKURAN</a:t>
            </a:r>
            <a:r>
              <a:rPr lang="en-US" b="1" i="1" dirty="0"/>
              <a:t> </a:t>
            </a:r>
            <a:r>
              <a:rPr lang="en-US" b="1" i="1" dirty="0" err="1"/>
              <a:t>PRODUK</a:t>
            </a:r>
            <a:r>
              <a:rPr lang="en-US" b="1" i="1" dirty="0"/>
              <a:t> </a:t>
            </a:r>
            <a:r>
              <a:rPr lang="en-US" b="1" i="1" dirty="0" err="1"/>
              <a:t>KOMUNIKASI</a:t>
            </a:r>
            <a:r>
              <a:rPr lang="en-US" b="1" i="1" dirty="0"/>
              <a:t> DAN </a:t>
            </a:r>
            <a:r>
              <a:rPr lang="en-US" b="1" i="1" dirty="0" err="1"/>
              <a:t>DISTRIBUSINYA</a:t>
            </a:r>
            <a:r>
              <a:rPr lang="en-US" b="1" i="1" dirty="0"/>
              <a:t>.</a:t>
            </a:r>
            <a:endParaRPr lang="en-US" dirty="0"/>
          </a:p>
          <a:p>
            <a:r>
              <a:rPr lang="en-US" b="1" i="1" dirty="0" err="1"/>
              <a:t>FOKUS</a:t>
            </a:r>
            <a:r>
              <a:rPr lang="en-US" b="1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i="1" dirty="0" err="1"/>
              <a:t>PENGEMBANGAN</a:t>
            </a:r>
            <a:r>
              <a:rPr lang="en-US" b="1" i="1" dirty="0"/>
              <a:t> DAN </a:t>
            </a:r>
            <a:r>
              <a:rPr lang="en-US" b="1" i="1" dirty="0" err="1"/>
              <a:t>PENYAJIAN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r>
              <a:rPr lang="en-US" b="1" i="1" dirty="0" err="1"/>
              <a:t>PRODUKSI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endParaRPr lang="en-US" dirty="0"/>
          </a:p>
          <a:p>
            <a:r>
              <a:rPr lang="en-US" b="1" i="1" dirty="0" err="1"/>
              <a:t>BAGAIMANA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r>
              <a:rPr lang="en-US" b="1" i="1" dirty="0"/>
              <a:t> </a:t>
            </a:r>
            <a:r>
              <a:rPr lang="en-US" b="1" i="1" dirty="0" err="1"/>
              <a:t>DIPRODUKSI</a:t>
            </a:r>
            <a:r>
              <a:rPr lang="en-US" b="1" i="1" dirty="0"/>
              <a:t>. </a:t>
            </a:r>
            <a:r>
              <a:rPr lang="en-US" b="1" i="1" dirty="0" err="1"/>
              <a:t>JUMLAH</a:t>
            </a:r>
            <a:r>
              <a:rPr lang="en-US" b="1" i="1" dirty="0"/>
              <a:t> </a:t>
            </a:r>
            <a:r>
              <a:rPr lang="en-US" b="1" i="1" dirty="0" err="1"/>
              <a:t>PENULISAN</a:t>
            </a:r>
            <a:r>
              <a:rPr lang="en-US" b="1" i="1" dirty="0"/>
              <a:t> PRESS RELEASE. </a:t>
            </a:r>
            <a:r>
              <a:rPr lang="en-US" b="1" i="1" dirty="0" err="1"/>
              <a:t>LEBIH</a:t>
            </a:r>
            <a:r>
              <a:rPr lang="en-US" b="1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i="1" dirty="0" err="1"/>
              <a:t>KUANTIFIKASI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r>
              <a:rPr lang="en-US" b="1" i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7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DISTRIBUSI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endParaRPr lang="en-US" dirty="0"/>
          </a:p>
          <a:p>
            <a:r>
              <a:rPr lang="en-US" b="1" i="1" dirty="0" err="1"/>
              <a:t>FOKUS</a:t>
            </a:r>
            <a:r>
              <a:rPr lang="en-US" b="1" i="1" dirty="0"/>
              <a:t> </a:t>
            </a:r>
            <a:r>
              <a:rPr lang="en-US" b="1" i="1" dirty="0" err="1"/>
              <a:t>KEPADA</a:t>
            </a:r>
            <a:r>
              <a:rPr lang="en-US" b="1" i="1" dirty="0"/>
              <a:t> </a:t>
            </a:r>
            <a:r>
              <a:rPr lang="en-US" b="1" i="1" dirty="0" err="1"/>
              <a:t>SIAPA</a:t>
            </a:r>
            <a:r>
              <a:rPr lang="en-US" b="1" i="1" dirty="0"/>
              <a:t> YANG </a:t>
            </a:r>
            <a:r>
              <a:rPr lang="en-US" b="1" i="1" dirty="0" err="1"/>
              <a:t>MENERIMA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/>
              <a:t>MEDIA CONTACTS DAN </a:t>
            </a:r>
            <a:r>
              <a:rPr lang="en-US" b="1" i="1" dirty="0" err="1"/>
              <a:t>BERAPA</a:t>
            </a:r>
            <a:r>
              <a:rPr lang="en-US" b="1" i="1" dirty="0"/>
              <a:t> </a:t>
            </a:r>
            <a:r>
              <a:rPr lang="en-US" b="1" i="1" dirty="0" err="1"/>
              <a:t>MATERI</a:t>
            </a:r>
            <a:r>
              <a:rPr lang="en-US" b="1" i="1" dirty="0"/>
              <a:t> PR YANG </a:t>
            </a:r>
            <a:r>
              <a:rPr lang="en-US" b="1" i="1" dirty="0" err="1"/>
              <a:t>SUDAH</a:t>
            </a:r>
            <a:r>
              <a:rPr lang="en-US" b="1" i="1" dirty="0"/>
              <a:t> </a:t>
            </a:r>
            <a:r>
              <a:rPr lang="en-US" b="1" i="1" dirty="0" err="1"/>
              <a:t>DIKIRIMKAN</a:t>
            </a:r>
            <a:r>
              <a:rPr lang="en-US" b="1" i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COST</a:t>
            </a:r>
          </a:p>
          <a:p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</a:p>
          <a:p>
            <a:r>
              <a:rPr lang="en-US" dirty="0"/>
              <a:t>COST </a:t>
            </a:r>
            <a:r>
              <a:rPr lang="en-US" dirty="0" err="1"/>
              <a:t>PERTHOUSAND</a:t>
            </a:r>
            <a:r>
              <a:rPr lang="en-US" dirty="0"/>
              <a:t> (CPM)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6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 EQUIVALENCY</a:t>
            </a:r>
          </a:p>
          <a:p>
            <a:r>
              <a:rPr lang="en-US" dirty="0" err="1"/>
              <a:t>DISAMAKAN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</a:p>
          <a:p>
            <a:r>
              <a:rPr lang="en-US" dirty="0" err="1"/>
              <a:t>KELEMAHAN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AKAN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IKLAN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AWARENESS OBJECTIVES</a:t>
            </a:r>
          </a:p>
          <a:p>
            <a:r>
              <a:rPr lang="en-US" dirty="0"/>
              <a:t>OUTPUT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KALI PERUSAHAAN </a:t>
            </a:r>
            <a:r>
              <a:rPr lang="en-US" dirty="0" err="1"/>
              <a:t>DISEBUTKAN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MEDIA</a:t>
            </a:r>
          </a:p>
          <a:p>
            <a:r>
              <a:rPr lang="en-US" dirty="0"/>
              <a:t>OUTCOMES.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 </a:t>
            </a:r>
            <a:r>
              <a:rPr lang="en-US" dirty="0" err="1"/>
              <a:t>APAKAH</a:t>
            </a:r>
            <a:r>
              <a:rPr lang="en-US" dirty="0"/>
              <a:t> ADA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. AWARENESS, ACCEPTANCE, ACTION.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AWARENESS </a:t>
            </a:r>
            <a:r>
              <a:rPr lang="en-US" i="1" dirty="0" err="1"/>
              <a:t>EVALUTION</a:t>
            </a:r>
            <a:endParaRPr lang="en-US" dirty="0"/>
          </a:p>
          <a:p>
            <a:r>
              <a:rPr lang="en-US" i="1" dirty="0" err="1"/>
              <a:t>FOKUS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ISI </a:t>
            </a:r>
            <a:r>
              <a:rPr lang="en-US" i="1" dirty="0" err="1"/>
              <a:t>PESAN</a:t>
            </a:r>
            <a:r>
              <a:rPr lang="en-US" i="1" dirty="0"/>
              <a:t>. </a:t>
            </a:r>
            <a:r>
              <a:rPr lang="en-US" i="1" dirty="0" err="1"/>
              <a:t>BERAPA</a:t>
            </a:r>
            <a:r>
              <a:rPr lang="en-US" i="1" dirty="0"/>
              <a:t> </a:t>
            </a:r>
            <a:r>
              <a:rPr lang="en-US" i="1" dirty="0" err="1"/>
              <a:t>JUMLAH</a:t>
            </a:r>
            <a:r>
              <a:rPr lang="en-US" i="1" dirty="0"/>
              <a:t> ORANG YANG </a:t>
            </a:r>
            <a:r>
              <a:rPr lang="en-US" i="1" dirty="0" err="1"/>
              <a:t>MENERIMA</a:t>
            </a:r>
            <a:r>
              <a:rPr lang="en-US" i="1" dirty="0"/>
              <a:t> </a:t>
            </a:r>
            <a:r>
              <a:rPr lang="en-US" i="1" dirty="0" err="1"/>
              <a:t>PESAN</a:t>
            </a:r>
            <a:r>
              <a:rPr lang="en-US" i="1" dirty="0"/>
              <a:t>, </a:t>
            </a:r>
            <a:r>
              <a:rPr lang="en-US" i="1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PESAN</a:t>
            </a:r>
            <a:r>
              <a:rPr lang="en-US" i="1" dirty="0"/>
              <a:t> </a:t>
            </a:r>
            <a:r>
              <a:rPr lang="en-US" i="1" dirty="0" err="1"/>
              <a:t>DIMENGERTI</a:t>
            </a:r>
            <a:r>
              <a:rPr lang="en-US" i="1" dirty="0"/>
              <a:t> DAN </a:t>
            </a:r>
            <a:r>
              <a:rPr lang="en-US" i="1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PESAN</a:t>
            </a:r>
            <a:r>
              <a:rPr lang="en-US" i="1" dirty="0"/>
              <a:t> </a:t>
            </a:r>
            <a:r>
              <a:rPr lang="en-US" i="1" dirty="0" err="1"/>
              <a:t>DIINGAT</a:t>
            </a:r>
            <a:r>
              <a:rPr lang="en-US" i="1" dirty="0"/>
              <a:t>. </a:t>
            </a:r>
            <a:endParaRPr lang="en-US" dirty="0"/>
          </a:p>
          <a:p>
            <a:r>
              <a:rPr lang="en-US" dirty="0"/>
              <a:t>MESSAGE CONTENT</a:t>
            </a:r>
          </a:p>
          <a:p>
            <a:r>
              <a:rPr lang="en-US" dirty="0" err="1"/>
              <a:t>EVALUASI</a:t>
            </a:r>
            <a:r>
              <a:rPr lang="en-US" dirty="0"/>
              <a:t> ISI </a:t>
            </a:r>
            <a:r>
              <a:rPr lang="en-US" dirty="0" err="1"/>
              <a:t>PESAN</a:t>
            </a:r>
            <a:r>
              <a:rPr lang="en-US" dirty="0"/>
              <a:t>. </a:t>
            </a:r>
            <a:r>
              <a:rPr lang="en-US" dirty="0" err="1"/>
              <a:t>POSITIF</a:t>
            </a:r>
            <a:r>
              <a:rPr lang="en-US" dirty="0"/>
              <a:t>/</a:t>
            </a:r>
            <a:r>
              <a:rPr lang="en-US" dirty="0" err="1"/>
              <a:t>NEGATIF</a:t>
            </a:r>
            <a:r>
              <a:rPr lang="en-US" dirty="0"/>
              <a:t>. </a:t>
            </a:r>
            <a:r>
              <a:rPr lang="en-US" dirty="0" err="1"/>
              <a:t>KEABSAHAN</a:t>
            </a:r>
            <a:r>
              <a:rPr lang="en-US" dirty="0"/>
              <a:t> DATA.</a:t>
            </a:r>
          </a:p>
          <a:p>
            <a:r>
              <a:rPr lang="en-US" dirty="0"/>
              <a:t>READABILITY MEASURES. COMPREHENSION.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8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RECALL</a:t>
            </a:r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EVALUATION OF ACCEPTANCE OBJECTIVE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r>
              <a:rPr lang="en-US" b="1" i="1" dirty="0" err="1"/>
              <a:t>KELEMAHAN</a:t>
            </a:r>
            <a:r>
              <a:rPr lang="en-US" b="1" i="1" dirty="0"/>
              <a:t> </a:t>
            </a:r>
            <a:r>
              <a:rPr lang="en-US" b="1" i="1" dirty="0" err="1"/>
              <a:t>EVALUASI</a:t>
            </a:r>
            <a:r>
              <a:rPr lang="en-US" b="1" i="1" dirty="0"/>
              <a:t> </a:t>
            </a:r>
            <a:r>
              <a:rPr lang="en-US" b="1" i="1" dirty="0" err="1"/>
              <a:t>PESAN</a:t>
            </a:r>
            <a:r>
              <a:rPr lang="en-US" b="1" i="1" dirty="0"/>
              <a:t>. </a:t>
            </a:r>
            <a:r>
              <a:rPr lang="en-US" b="1" i="1" dirty="0" err="1"/>
              <a:t>HANYA</a:t>
            </a:r>
            <a:r>
              <a:rPr lang="en-US" b="1" i="1" dirty="0"/>
              <a:t> </a:t>
            </a:r>
            <a:r>
              <a:rPr lang="en-US" b="1" i="1" dirty="0" err="1"/>
              <a:t>MENGUKUR</a:t>
            </a:r>
            <a:r>
              <a:rPr lang="en-US" b="1" i="1" dirty="0"/>
              <a:t> </a:t>
            </a:r>
            <a:r>
              <a:rPr lang="en-US" b="1" i="1" dirty="0" err="1"/>
              <a:t>EKSISTENSI</a:t>
            </a:r>
            <a:r>
              <a:rPr lang="en-US" b="1" i="1" dirty="0"/>
              <a:t> </a:t>
            </a:r>
            <a:r>
              <a:rPr lang="en-US" b="1" i="1" dirty="0" err="1"/>
              <a:t>TAKTIK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/>
              <a:t>TINGKAT </a:t>
            </a:r>
            <a:r>
              <a:rPr lang="en-US" b="1" i="1" dirty="0" err="1"/>
              <a:t>LEBIH</a:t>
            </a:r>
            <a:r>
              <a:rPr lang="en-US" b="1" i="1" dirty="0"/>
              <a:t> </a:t>
            </a:r>
            <a:r>
              <a:rPr lang="en-US" b="1" i="1" dirty="0" err="1"/>
              <a:t>LANJUT</a:t>
            </a:r>
            <a:r>
              <a:rPr lang="en-US" b="1" i="1" dirty="0"/>
              <a:t>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b="1" i="1" dirty="0" err="1"/>
              <a:t>PENGUKURAN</a:t>
            </a:r>
            <a:r>
              <a:rPr lang="en-US" b="1" i="1" dirty="0"/>
              <a:t> ACCEPTANCE DAN ACTION. </a:t>
            </a:r>
            <a:endParaRPr lang="en-US" dirty="0"/>
          </a:p>
          <a:p>
            <a:r>
              <a:rPr lang="en-US" b="1" i="1" dirty="0" err="1"/>
              <a:t>DAMPAK</a:t>
            </a:r>
            <a:r>
              <a:rPr lang="en-US" b="1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i="1" dirty="0" err="1"/>
              <a:t>MINAT</a:t>
            </a:r>
            <a:r>
              <a:rPr lang="en-US" b="1" i="1" dirty="0"/>
              <a:t> DAN </a:t>
            </a:r>
            <a:r>
              <a:rPr lang="en-US" b="1" i="1" dirty="0" err="1"/>
              <a:t>SIKAP</a:t>
            </a:r>
            <a:r>
              <a:rPr lang="en-US" b="1" i="1" dirty="0"/>
              <a:t> (ACCEPTANCE) DAN OPINION DAN BEHAVIOR (ACTION).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/>
              <a:t>Audience feedback</a:t>
            </a:r>
            <a:endParaRPr lang="en-US" dirty="0"/>
          </a:p>
          <a:p>
            <a:r>
              <a:rPr lang="en-US" b="1" i="1" dirty="0" err="1"/>
              <a:t>Jumlah</a:t>
            </a:r>
            <a:r>
              <a:rPr lang="en-US" b="1" i="1" dirty="0"/>
              <a:t> </a:t>
            </a:r>
            <a:r>
              <a:rPr lang="en-US" b="1" i="1" dirty="0" err="1"/>
              <a:t>reaksi</a:t>
            </a:r>
            <a:r>
              <a:rPr lang="en-US" b="1" i="1" dirty="0"/>
              <a:t> </a:t>
            </a:r>
            <a:r>
              <a:rPr lang="en-US" b="1" i="1" dirty="0" err="1"/>
              <a:t>audiens</a:t>
            </a:r>
            <a:r>
              <a:rPr lang="en-US" b="1" i="1" dirty="0"/>
              <a:t>. </a:t>
            </a:r>
            <a:r>
              <a:rPr lang="en-US" b="1" i="1" dirty="0" err="1"/>
              <a:t>Jumlah</a:t>
            </a:r>
            <a:r>
              <a:rPr lang="en-US" b="1" i="1" dirty="0"/>
              <a:t> hits </a:t>
            </a:r>
            <a:r>
              <a:rPr lang="en-US" b="1" i="1" dirty="0" err="1"/>
              <a:t>pada</a:t>
            </a:r>
            <a:r>
              <a:rPr lang="en-US" b="1" i="1" dirty="0"/>
              <a:t> webpage, </a:t>
            </a:r>
            <a:r>
              <a:rPr lang="en-US" b="1" i="1" dirty="0" err="1"/>
              <a:t>jumlah</a:t>
            </a:r>
            <a:r>
              <a:rPr lang="en-US" b="1" i="1" dirty="0"/>
              <a:t> </a:t>
            </a:r>
            <a:r>
              <a:rPr lang="en-US" b="1" i="1" dirty="0" err="1"/>
              <a:t>telepon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surat</a:t>
            </a:r>
            <a:r>
              <a:rPr lang="en-US" b="1" i="1" dirty="0"/>
              <a:t> </a:t>
            </a:r>
            <a:r>
              <a:rPr lang="en-US" b="1" i="1" dirty="0" err="1"/>
              <a:t>masuk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r>
              <a:rPr lang="en-US" b="1" i="1" dirty="0"/>
              <a:t>Benchmark studies</a:t>
            </a:r>
            <a:endParaRPr lang="en-US" dirty="0"/>
          </a:p>
          <a:p>
            <a:r>
              <a:rPr lang="en-US" b="1" i="1" dirty="0" err="1"/>
              <a:t>Memberikan</a:t>
            </a:r>
            <a:r>
              <a:rPr lang="en-US" b="1" i="1" dirty="0"/>
              <a:t> </a:t>
            </a:r>
            <a:r>
              <a:rPr lang="en-US" b="1" i="1" dirty="0" err="1"/>
              <a:t>dasar</a:t>
            </a:r>
            <a:r>
              <a:rPr lang="en-US" b="1" i="1" dirty="0"/>
              <a:t> </a:t>
            </a:r>
            <a:r>
              <a:rPr lang="en-US" b="1" i="1" dirty="0" err="1"/>
              <a:t>untuk</a:t>
            </a:r>
            <a:r>
              <a:rPr lang="en-US" b="1" i="1" dirty="0"/>
              <a:t> </a:t>
            </a:r>
            <a:r>
              <a:rPr lang="en-US" b="1" i="1" dirty="0" err="1"/>
              <a:t>perbandingan</a:t>
            </a:r>
            <a:r>
              <a:rPr lang="en-US" b="1" i="1" dirty="0"/>
              <a:t> </a:t>
            </a:r>
            <a:r>
              <a:rPr lang="en-US" b="1" i="1" dirty="0" err="1"/>
              <a:t>terhadap</a:t>
            </a:r>
            <a:r>
              <a:rPr lang="en-US" b="1" i="1" dirty="0"/>
              <a:t> </a:t>
            </a:r>
            <a:r>
              <a:rPr lang="en-US" b="1" i="1" dirty="0" err="1"/>
              <a:t>standar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 err="1"/>
              <a:t>Munculnya</a:t>
            </a:r>
            <a:r>
              <a:rPr lang="en-US" b="1" i="1" dirty="0"/>
              <a:t> </a:t>
            </a:r>
            <a:r>
              <a:rPr lang="en-US" b="1" i="1" dirty="0" err="1"/>
              <a:t>sikap</a:t>
            </a:r>
            <a:r>
              <a:rPr lang="en-US" b="1" i="1" dirty="0"/>
              <a:t> </a:t>
            </a:r>
            <a:r>
              <a:rPr lang="en-US" b="1" i="1" dirty="0" err="1"/>
              <a:t>dasar</a:t>
            </a:r>
            <a:r>
              <a:rPr lang="en-US" b="1" i="1" dirty="0"/>
              <a:t>,</a:t>
            </a:r>
            <a:endParaRPr lang="en-US" dirty="0"/>
          </a:p>
          <a:p>
            <a:r>
              <a:rPr lang="en-US" b="1" i="1" dirty="0"/>
              <a:t>Outcome program yang </a:t>
            </a:r>
            <a:r>
              <a:rPr lang="en-US" b="1" i="1" dirty="0" err="1"/>
              <a:t>sama</a:t>
            </a:r>
            <a:r>
              <a:rPr lang="en-US" b="1" i="1" dirty="0"/>
              <a:t> yang </a:t>
            </a:r>
            <a:r>
              <a:rPr lang="en-US" b="1" i="1" dirty="0" err="1"/>
              <a:t>dilakukan</a:t>
            </a:r>
            <a:r>
              <a:rPr lang="en-US" b="1" i="1" dirty="0"/>
              <a:t> </a:t>
            </a:r>
            <a:r>
              <a:rPr lang="en-US" b="1" i="1" dirty="0" err="1"/>
              <a:t>oleh</a:t>
            </a:r>
            <a:r>
              <a:rPr lang="en-US" b="1" i="1" dirty="0"/>
              <a:t> </a:t>
            </a:r>
            <a:r>
              <a:rPr lang="en-US" b="1" i="1" dirty="0" err="1"/>
              <a:t>organisasi</a:t>
            </a:r>
            <a:r>
              <a:rPr lang="en-US" b="1" i="1" dirty="0"/>
              <a:t> lain</a:t>
            </a:r>
            <a:endParaRPr lang="en-US" dirty="0"/>
          </a:p>
          <a:p>
            <a:r>
              <a:rPr lang="en-US" b="1" i="1" dirty="0"/>
              <a:t>Outcome program yang </a:t>
            </a:r>
            <a:r>
              <a:rPr lang="en-US" b="1" i="1" dirty="0" err="1"/>
              <a:t>sama</a:t>
            </a:r>
            <a:r>
              <a:rPr lang="en-US" b="1" i="1" dirty="0"/>
              <a:t> </a:t>
            </a:r>
            <a:r>
              <a:rPr lang="en-US" b="1" i="1" dirty="0" err="1"/>
              <a:t>tahun</a:t>
            </a:r>
            <a:r>
              <a:rPr lang="en-US" b="1" i="1" dirty="0"/>
              <a:t> </a:t>
            </a:r>
            <a:r>
              <a:rPr lang="en-US" b="1" i="1" dirty="0" err="1"/>
              <a:t>lalu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RESEARCH DESIGN: </a:t>
            </a:r>
            <a:r>
              <a:rPr lang="en-US" i="1" dirty="0" err="1"/>
              <a:t>APAKAH</a:t>
            </a:r>
            <a:r>
              <a:rPr lang="en-US" i="1" dirty="0"/>
              <a:t> YANG AKAN </a:t>
            </a:r>
            <a:r>
              <a:rPr lang="en-US" i="1" dirty="0" err="1"/>
              <a:t>DIEVALUASI</a:t>
            </a:r>
            <a:endParaRPr lang="en-US" dirty="0"/>
          </a:p>
          <a:p>
            <a:r>
              <a:rPr lang="en-US" i="1" dirty="0" err="1"/>
              <a:t>KRITERIA</a:t>
            </a:r>
            <a:r>
              <a:rPr lang="en-US" i="1" dirty="0"/>
              <a:t> </a:t>
            </a:r>
            <a:r>
              <a:rPr lang="en-US" i="1" dirty="0" err="1"/>
              <a:t>PENILAIAN</a:t>
            </a:r>
            <a:r>
              <a:rPr lang="en-US" i="1" dirty="0"/>
              <a:t> </a:t>
            </a:r>
            <a:r>
              <a:rPr lang="en-US" i="1" dirty="0" err="1"/>
              <a:t>EFEKTIVITAS</a:t>
            </a:r>
            <a:r>
              <a:rPr lang="en-US" i="1" dirty="0"/>
              <a:t>. </a:t>
            </a:r>
            <a:endParaRPr lang="en-US" dirty="0"/>
          </a:p>
          <a:p>
            <a:r>
              <a:rPr lang="en-US" i="1" dirty="0" err="1"/>
              <a:t>KRITERIA</a:t>
            </a:r>
            <a:r>
              <a:rPr lang="en-US" i="1" dirty="0"/>
              <a:t> </a:t>
            </a:r>
            <a:r>
              <a:rPr lang="en-US" i="1" dirty="0" err="1"/>
              <a:t>KESUKSESAN</a:t>
            </a:r>
            <a:endParaRPr lang="en-US" dirty="0"/>
          </a:p>
          <a:p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EVALUASI</a:t>
            </a:r>
            <a:endParaRPr lang="en-US" dirty="0"/>
          </a:p>
          <a:p>
            <a:r>
              <a:rPr lang="en-US" i="1" dirty="0"/>
              <a:t>CARA </a:t>
            </a:r>
            <a:r>
              <a:rPr lang="en-US" i="1" dirty="0" err="1"/>
              <a:t>PENGUKURAN</a:t>
            </a:r>
            <a:r>
              <a:rPr lang="en-US" i="1" dirty="0"/>
              <a:t> </a:t>
            </a:r>
            <a:r>
              <a:rPr lang="en-US" i="1" dirty="0" err="1"/>
              <a:t>OBYEKTIVITAS</a:t>
            </a:r>
            <a:r>
              <a:rPr lang="en-US" i="1" dirty="0"/>
              <a:t> – AWARENESS, ACCEPTANCE, ACTION</a:t>
            </a:r>
            <a:endParaRPr lang="en-US" dirty="0"/>
          </a:p>
          <a:p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EVALUASI</a:t>
            </a:r>
            <a:r>
              <a:rPr lang="en-US" i="1" dirty="0"/>
              <a:t> DAN </a:t>
            </a:r>
            <a:r>
              <a:rPr lang="en-US" i="1" dirty="0" err="1"/>
              <a:t>BAGAIMANA</a:t>
            </a:r>
            <a:r>
              <a:rPr lang="en-US" i="1" dirty="0"/>
              <a:t> </a:t>
            </a:r>
            <a:r>
              <a:rPr lang="en-US" i="1" dirty="0" err="1"/>
              <a:t>EVALUASI</a:t>
            </a:r>
            <a:r>
              <a:rPr lang="en-US" i="1" dirty="0"/>
              <a:t> AKAN </a:t>
            </a:r>
            <a:r>
              <a:rPr lang="en-US" i="1" dirty="0" err="1"/>
              <a:t>DIGUNAKAN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Evaluation of action objectives</a:t>
            </a:r>
            <a:endParaRPr lang="en-US" dirty="0"/>
          </a:p>
          <a:p>
            <a:r>
              <a:rPr lang="en-US" b="1" i="1" dirty="0"/>
              <a:t>Audience participation</a:t>
            </a:r>
            <a:endParaRPr lang="en-US" dirty="0"/>
          </a:p>
          <a:p>
            <a:r>
              <a:rPr lang="en-US" b="1" i="1" dirty="0" err="1"/>
              <a:t>Jumlah</a:t>
            </a:r>
            <a:r>
              <a:rPr lang="en-US" b="1" i="1" dirty="0"/>
              <a:t> yang </a:t>
            </a:r>
            <a:r>
              <a:rPr lang="en-US" b="1" i="1" dirty="0" err="1"/>
              <a:t>hadir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b="1" i="1" dirty="0" err="1"/>
              <a:t>Kelemahan</a:t>
            </a:r>
            <a:r>
              <a:rPr lang="en-US" b="1" i="1" dirty="0"/>
              <a:t>. </a:t>
            </a:r>
            <a:r>
              <a:rPr lang="en-US" b="1" i="1" dirty="0" err="1"/>
              <a:t>Hadir</a:t>
            </a:r>
            <a:r>
              <a:rPr lang="en-US" b="1" i="1" dirty="0"/>
              <a:t> </a:t>
            </a:r>
            <a:r>
              <a:rPr lang="en-US" b="1" i="1" dirty="0" err="1"/>
              <a:t>belum</a:t>
            </a:r>
            <a:r>
              <a:rPr lang="en-US" b="1" i="1" dirty="0"/>
              <a:t> </a:t>
            </a:r>
            <a:r>
              <a:rPr lang="en-US" b="1" i="1" dirty="0" err="1"/>
              <a:t>tentu</a:t>
            </a:r>
            <a:r>
              <a:rPr lang="en-US" b="1" i="1" dirty="0"/>
              <a:t> </a:t>
            </a:r>
            <a:r>
              <a:rPr lang="en-US" b="1" i="1" dirty="0" err="1"/>
              <a:t>melakukan</a:t>
            </a:r>
            <a:r>
              <a:rPr lang="en-US" b="1" i="1" dirty="0"/>
              <a:t> action.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observation. </a:t>
            </a:r>
          </a:p>
          <a:p>
            <a:r>
              <a:rPr lang="en-US" dirty="0"/>
              <a:t>To look around.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orang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. 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kuantatif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Analisis</a:t>
            </a:r>
            <a:r>
              <a:rPr lang="en-US" b="1" dirty="0"/>
              <a:t> data</a:t>
            </a:r>
            <a:endParaRPr lang="en-US" dirty="0"/>
          </a:p>
          <a:p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observasi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. </a:t>
            </a:r>
            <a:endParaRPr lang="en-US" dirty="0"/>
          </a:p>
          <a:p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gagal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kegagalan</a:t>
            </a:r>
            <a:endParaRPr lang="en-US" dirty="0"/>
          </a:p>
          <a:p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auditor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luar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</a:p>
          <a:p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 err="1"/>
              <a:t>REALISTIK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DAN </a:t>
            </a:r>
            <a:r>
              <a:rPr lang="en-US" dirty="0" err="1"/>
              <a:t>ETIKA</a:t>
            </a:r>
            <a:endParaRPr lang="en-US" dirty="0"/>
          </a:p>
          <a:p>
            <a:r>
              <a:rPr lang="en-US" dirty="0" err="1"/>
              <a:t>KREDIBEL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endParaRPr lang="en-US" dirty="0"/>
          </a:p>
          <a:p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/>
              <a:t>WAKTU</a:t>
            </a:r>
            <a:r>
              <a:rPr lang="en-US" i="1" dirty="0"/>
              <a:t>: KAPAN </a:t>
            </a:r>
            <a:r>
              <a:rPr lang="en-US" i="1" dirty="0" err="1"/>
              <a:t>MELAKUKAN</a:t>
            </a:r>
            <a:r>
              <a:rPr lang="en-US" i="1" dirty="0"/>
              <a:t> </a:t>
            </a:r>
            <a:r>
              <a:rPr lang="en-US" i="1" dirty="0" err="1"/>
              <a:t>EVALUASI</a:t>
            </a:r>
            <a:endParaRPr lang="en-US" dirty="0"/>
          </a:p>
          <a:p>
            <a:r>
              <a:rPr lang="en-US" i="1" dirty="0" err="1"/>
              <a:t>LAPORAN</a:t>
            </a:r>
            <a:r>
              <a:rPr lang="en-US" i="1" dirty="0"/>
              <a:t> </a:t>
            </a:r>
            <a:r>
              <a:rPr lang="en-US" i="1" dirty="0" err="1"/>
              <a:t>IMPLEMENTASI</a:t>
            </a:r>
            <a:endParaRPr lang="en-US" dirty="0"/>
          </a:p>
          <a:p>
            <a:r>
              <a:rPr lang="en-US" i="1" dirty="0" err="1"/>
              <a:t>DOKUMENTASI</a:t>
            </a:r>
            <a:r>
              <a:rPr lang="en-US" i="1" dirty="0"/>
              <a:t> </a:t>
            </a:r>
            <a:r>
              <a:rPr lang="en-US" i="1" dirty="0" err="1"/>
              <a:t>BAGAIMANA</a:t>
            </a:r>
            <a:r>
              <a:rPr lang="en-US" i="1" dirty="0"/>
              <a:t> </a:t>
            </a:r>
            <a:r>
              <a:rPr lang="en-US" i="1" dirty="0" err="1"/>
              <a:t>TAKTIK</a:t>
            </a:r>
            <a:r>
              <a:rPr lang="en-US" i="1" dirty="0"/>
              <a:t> </a:t>
            </a:r>
            <a:r>
              <a:rPr lang="en-US" i="1" dirty="0" err="1"/>
              <a:t>DILAKSANAKAN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PROGRESS REPORT.</a:t>
            </a:r>
            <a:endParaRPr lang="en-US" dirty="0"/>
          </a:p>
          <a:p>
            <a:r>
              <a:rPr lang="en-US" i="1" dirty="0" err="1"/>
              <a:t>MENGENALI</a:t>
            </a:r>
            <a:r>
              <a:rPr lang="en-US" i="1" dirty="0"/>
              <a:t> </a:t>
            </a:r>
            <a:r>
              <a:rPr lang="en-US" i="1" dirty="0" err="1"/>
              <a:t>ADANYA</a:t>
            </a:r>
            <a:r>
              <a:rPr lang="en-US" i="1" dirty="0"/>
              <a:t> GAP, DEFECT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KEMUNGKINAN</a:t>
            </a:r>
            <a:r>
              <a:rPr lang="en-US" i="1" dirty="0"/>
              <a:t> </a:t>
            </a:r>
            <a:r>
              <a:rPr lang="en-US" i="1" dirty="0" err="1"/>
              <a:t>PENUNDAAN</a:t>
            </a:r>
            <a:endParaRPr lang="en-US" dirty="0"/>
          </a:p>
          <a:p>
            <a:r>
              <a:rPr lang="en-US" i="1" dirty="0" err="1"/>
              <a:t>IDENTIFIKASI</a:t>
            </a:r>
            <a:r>
              <a:rPr lang="en-US" i="1" dirty="0"/>
              <a:t> </a:t>
            </a:r>
            <a:r>
              <a:rPr lang="en-US" i="1" dirty="0" err="1"/>
              <a:t>KESULITAN</a:t>
            </a:r>
            <a:r>
              <a:rPr lang="en-US" i="1" dirty="0"/>
              <a:t> YANG </a:t>
            </a:r>
            <a:r>
              <a:rPr lang="en-US" i="1" dirty="0" err="1"/>
              <a:t>DIHADAPI</a:t>
            </a:r>
            <a:r>
              <a:rPr lang="en-US" i="1" dirty="0"/>
              <a:t> DAN </a:t>
            </a:r>
            <a:r>
              <a:rPr lang="en-US" i="1" dirty="0" err="1"/>
              <a:t>PEMECAHANNYA</a:t>
            </a:r>
            <a:endParaRPr lang="en-US" dirty="0"/>
          </a:p>
          <a:p>
            <a:r>
              <a:rPr lang="en-US" i="1" dirty="0" err="1"/>
              <a:t>EFESIENSI</a:t>
            </a:r>
            <a:r>
              <a:rPr lang="en-US" i="1" dirty="0"/>
              <a:t> </a:t>
            </a:r>
            <a:r>
              <a:rPr lang="en-US" i="1" dirty="0" err="1"/>
              <a:t>TAKTIK</a:t>
            </a:r>
            <a:r>
              <a:rPr lang="en-US" i="1" dirty="0"/>
              <a:t> </a:t>
            </a:r>
            <a:endParaRPr lang="en-US" dirty="0"/>
          </a:p>
          <a:p>
            <a:r>
              <a:rPr lang="en-US" i="1" dirty="0" err="1"/>
              <a:t>SIAPA</a:t>
            </a:r>
            <a:r>
              <a:rPr lang="en-US" i="1" dirty="0"/>
              <a:t> YANG </a:t>
            </a:r>
            <a:r>
              <a:rPr lang="en-US" i="1" dirty="0" err="1"/>
              <a:t>BERTANGGUNG</a:t>
            </a:r>
            <a:r>
              <a:rPr lang="en-US" i="1" dirty="0"/>
              <a:t> </a:t>
            </a:r>
            <a:r>
              <a:rPr lang="en-US" i="1" dirty="0" err="1"/>
              <a:t>JAWAB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TAKTIK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REPORT</a:t>
            </a:r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PLANNER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LAPORAN</a:t>
            </a:r>
            <a:r>
              <a:rPr lang="en-US" i="1" dirty="0"/>
              <a:t> FINAL</a:t>
            </a:r>
            <a:endParaRPr lang="en-US" dirty="0"/>
          </a:p>
          <a:p>
            <a:r>
              <a:rPr lang="en-US" i="1" dirty="0"/>
              <a:t>REVIEW PROGRAM </a:t>
            </a:r>
            <a:r>
              <a:rPr lang="en-US" i="1" dirty="0" err="1"/>
              <a:t>KESELURUHAN</a:t>
            </a:r>
            <a:r>
              <a:rPr lang="en-US" i="1" dirty="0"/>
              <a:t>. </a:t>
            </a:r>
            <a:r>
              <a:rPr lang="en-US" i="1" dirty="0" err="1"/>
              <a:t>MENGUKUR</a:t>
            </a:r>
            <a:r>
              <a:rPr lang="en-US" i="1" dirty="0"/>
              <a:t> </a:t>
            </a:r>
            <a:r>
              <a:rPr lang="en-US" i="1" dirty="0" err="1"/>
              <a:t>DAMPAK</a:t>
            </a:r>
            <a:r>
              <a:rPr lang="en-US" i="1" dirty="0"/>
              <a:t> DAN OUTCOME DARI </a:t>
            </a:r>
            <a:r>
              <a:rPr lang="en-US" i="1" dirty="0" err="1"/>
              <a:t>TAKTIK</a:t>
            </a:r>
            <a:r>
              <a:rPr lang="en-US" i="1" dirty="0"/>
              <a:t>. </a:t>
            </a:r>
            <a:r>
              <a:rPr lang="en-US" i="1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TAKTIK</a:t>
            </a:r>
            <a:r>
              <a:rPr lang="en-US" i="1" dirty="0"/>
              <a:t> </a:t>
            </a:r>
            <a:r>
              <a:rPr lang="en-US" i="1" dirty="0" err="1"/>
              <a:t>MENCAPAI</a:t>
            </a:r>
            <a:r>
              <a:rPr lang="en-US" i="1" dirty="0"/>
              <a:t> </a:t>
            </a:r>
            <a:r>
              <a:rPr lang="en-US" i="1" dirty="0" err="1"/>
              <a:t>TUJUAN</a:t>
            </a:r>
            <a:r>
              <a:rPr lang="en-US" i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.</a:t>
            </a:r>
          </a:p>
          <a:p>
            <a:r>
              <a:rPr lang="en-US" dirty="0"/>
              <a:t>After only study.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, </a:t>
            </a:r>
            <a:r>
              <a:rPr lang="en-US" dirty="0" err="1"/>
              <a:t>kontribusi</a:t>
            </a:r>
            <a:r>
              <a:rPr lang="en-US" dirty="0"/>
              <a:t>,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BEFORE-AFTER STUDY</a:t>
            </a:r>
          </a:p>
          <a:p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IMPLEMETNASI</a:t>
            </a:r>
            <a:r>
              <a:rPr lang="en-US" dirty="0"/>
              <a:t> YANG AKAN </a:t>
            </a:r>
            <a:r>
              <a:rPr lang="en-US" dirty="0" err="1"/>
              <a:t>MENJADI</a:t>
            </a:r>
            <a:r>
              <a:rPr lang="en-US" dirty="0"/>
              <a:t> BENCHMARK/BASELINE. </a:t>
            </a:r>
          </a:p>
          <a:p>
            <a:r>
              <a:rPr lang="en-US" dirty="0" err="1"/>
              <a:t>PERUBAHANNYA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AKAN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</a:p>
          <a:p>
            <a:r>
              <a:rPr lang="en-US" dirty="0" err="1"/>
              <a:t>TAHAPANNYA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OBSERVASI</a:t>
            </a:r>
            <a:r>
              <a:rPr lang="en-US" dirty="0"/>
              <a:t> DAN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P.R.</a:t>
            </a:r>
          </a:p>
          <a:p>
            <a:pPr lvl="0"/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BEFORE AFTER STUDY</a:t>
            </a:r>
          </a:p>
          <a:p>
            <a:r>
              <a:rPr lang="en-US" dirty="0"/>
              <a:t>CONTROL GROUP AND EXPERIMENT GROUP</a:t>
            </a:r>
          </a:p>
          <a:p>
            <a:r>
              <a:rPr lang="en-US" dirty="0"/>
              <a:t>OBSERVE, MEASURE AND COMPARISON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1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duct overview presentation" id="{6ACF8B74-772D-4D90-B191-4261B820ED3A}" vid="{C96F654D-C5F0-4A1D-9AEE-172CC6481E1A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E9961A-FBB7-489A-81A4-8F8F99419F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138</TotalTime>
  <Words>448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Wingdings 2</vt:lpstr>
      <vt:lpstr>Product overview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keywords/>
  <cp:lastModifiedBy>Windows User</cp:lastModifiedBy>
  <cp:revision>10</cp:revision>
  <dcterms:created xsi:type="dcterms:W3CDTF">2017-08-03T05:41:21Z</dcterms:created>
  <dcterms:modified xsi:type="dcterms:W3CDTF">2017-08-03T07:59:47Z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TC034605439991</vt:lpwstr>
  </property>
</Properties>
</file>