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04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A3C5-EB1E-4065-B910-E82D1AE0F754}" type="datetime1">
              <a:rPr lang="en-US" smtClean="0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5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COST BENEFIT ANALYSIS</a:t>
            </a:r>
            <a:endParaRPr lang="en-US" dirty="0"/>
          </a:p>
          <a:p>
            <a:r>
              <a:rPr lang="en-US" b="1" i="1" dirty="0" err="1"/>
              <a:t>MENGHITUNG</a:t>
            </a:r>
            <a:r>
              <a:rPr lang="en-US" b="1" i="1" dirty="0"/>
              <a:t> </a:t>
            </a:r>
            <a:r>
              <a:rPr lang="en-US" b="1" i="1" dirty="0" err="1"/>
              <a:t>BIAYA</a:t>
            </a:r>
            <a:r>
              <a:rPr lang="en-US" b="1" i="1" dirty="0"/>
              <a:t> </a:t>
            </a:r>
            <a:r>
              <a:rPr lang="en-US" b="1" i="1" dirty="0" err="1"/>
              <a:t>TAKTIK</a:t>
            </a:r>
            <a:r>
              <a:rPr lang="en-US" b="1" i="1" dirty="0"/>
              <a:t> </a:t>
            </a:r>
            <a:r>
              <a:rPr lang="en-US" b="1" i="1" dirty="0" err="1"/>
              <a:t>KEMUDIAN</a:t>
            </a:r>
            <a:r>
              <a:rPr lang="en-US" b="1" i="1" dirty="0"/>
              <a:t> </a:t>
            </a:r>
            <a:r>
              <a:rPr lang="en-US" b="1" i="1" dirty="0" err="1"/>
              <a:t>MEMBANDINGKAN</a:t>
            </a:r>
            <a:r>
              <a:rPr lang="en-US" b="1" i="1" dirty="0"/>
              <a:t> </a:t>
            </a:r>
            <a:r>
              <a:rPr lang="en-US" b="1" i="1" dirty="0" err="1"/>
              <a:t>BIAYA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en-US" b="1" i="1" dirty="0" err="1"/>
              <a:t>KEUNTUNGAN</a:t>
            </a:r>
            <a:r>
              <a:rPr lang="en-US" b="1" i="1" dirty="0"/>
              <a:t> YANG </a:t>
            </a:r>
            <a:r>
              <a:rPr lang="en-US" b="1" i="1" dirty="0" err="1"/>
              <a:t>DIRAIH</a:t>
            </a:r>
            <a:r>
              <a:rPr lang="en-US" b="1" i="1" dirty="0"/>
              <a:t>. </a:t>
            </a:r>
            <a:r>
              <a:rPr lang="en-US" b="1" i="1" dirty="0" err="1"/>
              <a:t>IDEALNYA</a:t>
            </a:r>
            <a:r>
              <a:rPr lang="en-US" b="1" i="1" dirty="0"/>
              <a:t> </a:t>
            </a:r>
            <a:r>
              <a:rPr lang="en-US" b="1" i="1" dirty="0" err="1"/>
              <a:t>ADALAH</a:t>
            </a:r>
            <a:r>
              <a:rPr lang="en-US" b="1" i="1" dirty="0"/>
              <a:t> </a:t>
            </a:r>
            <a:r>
              <a:rPr lang="en-US" b="1" i="1" dirty="0" err="1"/>
              <a:t>BIAYA</a:t>
            </a:r>
            <a:r>
              <a:rPr lang="en-US" b="1" i="1" dirty="0"/>
              <a:t> AKAN </a:t>
            </a:r>
            <a:r>
              <a:rPr lang="en-US" b="1" i="1" dirty="0" err="1"/>
              <a:t>MENJADI</a:t>
            </a:r>
            <a:r>
              <a:rPr lang="en-US" b="1" i="1" dirty="0"/>
              <a:t> </a:t>
            </a:r>
            <a:r>
              <a:rPr lang="en-US" b="1" i="1" dirty="0" err="1"/>
              <a:t>RENDAH</a:t>
            </a:r>
            <a:r>
              <a:rPr lang="en-US" b="1" i="1" dirty="0"/>
              <a:t> </a:t>
            </a:r>
            <a:r>
              <a:rPr lang="en-US" b="1" i="1" dirty="0" err="1"/>
              <a:t>DIBANDINGKAN</a:t>
            </a:r>
            <a:r>
              <a:rPr lang="en-US" b="1" i="1" dirty="0"/>
              <a:t> </a:t>
            </a:r>
            <a:r>
              <a:rPr lang="en-US" b="1" i="1" dirty="0" err="1"/>
              <a:t>KEUNTUNGAN</a:t>
            </a:r>
            <a:r>
              <a:rPr lang="en-US" b="1" i="1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WHAT IF NOT FUNDED ANALYSIS</a:t>
            </a:r>
            <a:endParaRPr lang="en-US" dirty="0"/>
          </a:p>
          <a:p>
            <a:r>
              <a:rPr lang="en-US" b="1" i="1" dirty="0" err="1"/>
              <a:t>PENDEKATAN</a:t>
            </a:r>
            <a:r>
              <a:rPr lang="en-US" b="1" i="1" dirty="0"/>
              <a:t> </a:t>
            </a:r>
            <a:r>
              <a:rPr lang="en-US" b="1" i="1" dirty="0" err="1"/>
              <a:t>INI</a:t>
            </a:r>
            <a:r>
              <a:rPr lang="en-US" b="1" i="1" dirty="0"/>
              <a:t> </a:t>
            </a:r>
            <a:r>
              <a:rPr lang="en-US" b="1" i="1" dirty="0" err="1"/>
              <a:t>BERHUBUNGAN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en-US" b="1" i="1" dirty="0" err="1"/>
              <a:t>KONSEKUENSI</a:t>
            </a:r>
            <a:r>
              <a:rPr lang="en-US" b="1" i="1" dirty="0"/>
              <a:t> INACTION DAN </a:t>
            </a:r>
            <a:r>
              <a:rPr lang="en-US" b="1" i="1" dirty="0" err="1"/>
              <a:t>DAMPAKNYA</a:t>
            </a:r>
            <a:r>
              <a:rPr lang="en-US" b="1" i="1" dirty="0"/>
              <a:t> </a:t>
            </a:r>
            <a:r>
              <a:rPr lang="en-US" b="1" i="1" dirty="0" err="1"/>
              <a:t>PADA</a:t>
            </a:r>
            <a:r>
              <a:rPr lang="en-US" b="1" i="1" dirty="0"/>
              <a:t> </a:t>
            </a:r>
            <a:r>
              <a:rPr lang="en-US" b="1" i="1" dirty="0" err="1"/>
              <a:t>MISI</a:t>
            </a:r>
            <a:r>
              <a:rPr lang="en-US" b="1" i="1" dirty="0"/>
              <a:t> </a:t>
            </a:r>
            <a:r>
              <a:rPr lang="en-US" b="1" i="1" dirty="0" err="1"/>
              <a:t>ORGANISASI</a:t>
            </a:r>
            <a:r>
              <a:rPr lang="en-US" b="1" i="1" dirty="0"/>
              <a:t>. </a:t>
            </a:r>
            <a:r>
              <a:rPr lang="en-US" b="1" i="1" dirty="0" err="1"/>
              <a:t>JIKA</a:t>
            </a:r>
            <a:r>
              <a:rPr lang="en-US" b="1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ADA BUDGET </a:t>
            </a:r>
            <a:r>
              <a:rPr lang="en-US" b="1" i="1" dirty="0" err="1"/>
              <a:t>MAKA</a:t>
            </a:r>
            <a:r>
              <a:rPr lang="en-US" b="1" i="1" dirty="0"/>
              <a:t> </a:t>
            </a:r>
            <a:r>
              <a:rPr lang="en-US" b="1" i="1" dirty="0" err="1"/>
              <a:t>APAKAH</a:t>
            </a:r>
            <a:r>
              <a:rPr lang="en-US" b="1" i="1" dirty="0"/>
              <a:t>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DILAKUKAN</a:t>
            </a:r>
            <a:r>
              <a:rPr lang="en-US" b="1" i="1" dirty="0"/>
              <a:t>. </a:t>
            </a:r>
            <a:r>
              <a:rPr lang="en-US" b="1" i="1" dirty="0" err="1"/>
              <a:t>MISALNYA</a:t>
            </a:r>
            <a:r>
              <a:rPr lang="en-US" b="1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BUJET</a:t>
            </a:r>
            <a:r>
              <a:rPr lang="en-US" b="1" i="1" dirty="0"/>
              <a:t> VIDEO, </a:t>
            </a:r>
            <a:r>
              <a:rPr lang="en-US" b="1" i="1" dirty="0" err="1"/>
              <a:t>MAKA</a:t>
            </a:r>
            <a:r>
              <a:rPr lang="en-US" b="1" i="1" dirty="0"/>
              <a:t>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BIKIN</a:t>
            </a:r>
            <a:r>
              <a:rPr lang="en-US" b="1" i="1" dirty="0"/>
              <a:t> WORKSHOP.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BASED BUDGETING</a:t>
            </a:r>
          </a:p>
          <a:p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ONE TIME CAMPAIGN</a:t>
            </a:r>
          </a:p>
          <a:p>
            <a:r>
              <a:rPr lang="en-US" dirty="0" err="1"/>
              <a:t>TAKTIK</a:t>
            </a:r>
            <a:r>
              <a:rPr lang="en-US" dirty="0"/>
              <a:t> </a:t>
            </a:r>
            <a:r>
              <a:rPr lang="en-US" dirty="0" err="1"/>
              <a:t>DIRANKING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. </a:t>
            </a:r>
          </a:p>
          <a:p>
            <a:r>
              <a:rPr lang="en-US" dirty="0"/>
              <a:t>CUT OFF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BUJET</a:t>
            </a:r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STAGE OF LIFECYCLE BUDGETING</a:t>
            </a:r>
            <a:endParaRPr lang="en-US" dirty="0"/>
          </a:p>
          <a:p>
            <a:r>
              <a:rPr lang="en-US" b="1" i="1" dirty="0" err="1"/>
              <a:t>BERDASARKAN</a:t>
            </a:r>
            <a:r>
              <a:rPr lang="en-US" b="1" i="1" dirty="0"/>
              <a:t> STAGE OF LIFECYCLE. </a:t>
            </a:r>
            <a:r>
              <a:rPr lang="en-US" b="1" i="1" dirty="0" err="1"/>
              <a:t>MISALNYA</a:t>
            </a:r>
            <a:r>
              <a:rPr lang="en-US" b="1" i="1" dirty="0"/>
              <a:t> BUDGET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TAHAP</a:t>
            </a:r>
            <a:r>
              <a:rPr lang="en-US" b="1" i="1" dirty="0"/>
              <a:t> INTRODUCTION. </a:t>
            </a:r>
            <a:endParaRPr lang="en-US" dirty="0"/>
          </a:p>
          <a:p>
            <a:r>
              <a:rPr lang="en-US" b="1" i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OBJECTIVE BASED BUDGETING</a:t>
            </a:r>
            <a:endParaRPr lang="en-US" dirty="0"/>
          </a:p>
          <a:p>
            <a:r>
              <a:rPr lang="en-US" i="1" dirty="0" err="1"/>
              <a:t>FOKUS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OBJETIVES</a:t>
            </a:r>
            <a:r>
              <a:rPr lang="en-US" i="1" dirty="0"/>
              <a:t> YANG </a:t>
            </a:r>
            <a:r>
              <a:rPr lang="en-US" i="1" dirty="0" err="1"/>
              <a:t>DISESUAIKAN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NEEDS DAN GOALS. </a:t>
            </a:r>
            <a:endParaRPr lang="en-US" dirty="0"/>
          </a:p>
          <a:p>
            <a:r>
              <a:rPr lang="en-US" i="1" dirty="0" err="1"/>
              <a:t>PENUNJUKAN</a:t>
            </a:r>
            <a:r>
              <a:rPr lang="en-US" i="1" dirty="0"/>
              <a:t> </a:t>
            </a:r>
            <a:r>
              <a:rPr lang="en-US" i="1" dirty="0" err="1"/>
              <a:t>SUMBER</a:t>
            </a:r>
            <a:r>
              <a:rPr lang="en-US" i="1" dirty="0"/>
              <a:t> </a:t>
            </a:r>
            <a:r>
              <a:rPr lang="en-US" i="1" dirty="0" err="1"/>
              <a:t>DAYA</a:t>
            </a:r>
            <a:r>
              <a:rPr lang="en-US" i="1" dirty="0"/>
              <a:t> YANG </a:t>
            </a:r>
            <a:r>
              <a:rPr lang="en-US" i="1" dirty="0" err="1"/>
              <a:t>DISESUAIKAN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TUJUAN</a:t>
            </a:r>
            <a:r>
              <a:rPr lang="en-US" i="1" dirty="0"/>
              <a:t>. </a:t>
            </a:r>
            <a:endParaRPr lang="en-US" dirty="0"/>
          </a:p>
          <a:p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JELAS</a:t>
            </a:r>
            <a:r>
              <a:rPr lang="en-US" i="1" dirty="0"/>
              <a:t> </a:t>
            </a:r>
            <a:r>
              <a:rPr lang="en-US" i="1" dirty="0" err="1"/>
              <a:t>APAKAH</a:t>
            </a:r>
            <a:r>
              <a:rPr lang="en-US" i="1" dirty="0"/>
              <a:t> YANG </a:t>
            </a:r>
            <a:r>
              <a:rPr lang="en-US" i="1" dirty="0" err="1"/>
              <a:t>INGIN</a:t>
            </a:r>
            <a:r>
              <a:rPr lang="en-US" i="1" dirty="0"/>
              <a:t> </a:t>
            </a:r>
            <a:r>
              <a:rPr lang="en-US" i="1" dirty="0" err="1"/>
              <a:t>DICAPAI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presenting the budget to your boss or client, include the full cost of all the tactics in</a:t>
            </a:r>
          </a:p>
          <a:p>
            <a:r>
              <a:rPr lang="en-US" dirty="0"/>
              <a:t>the program. Some tactics may not have a specific price tag, but if they are of value to</a:t>
            </a:r>
          </a:p>
          <a:p>
            <a:r>
              <a:rPr lang="en-US" dirty="0"/>
              <a:t>the organization they should be noted, along with equivalent costs if the tactics were to</a:t>
            </a:r>
          </a:p>
          <a:p>
            <a:r>
              <a:rPr lang="en-US" dirty="0"/>
              <a:t>be purchased.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Much Success Is Necessary?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</a:t>
            </a:r>
            <a:r>
              <a:rPr lang="en-US" b="1" dirty="0"/>
              <a:t>break-even point </a:t>
            </a:r>
            <a:r>
              <a:rPr lang="en-US" dirty="0"/>
              <a:t>(</a:t>
            </a:r>
            <a:r>
              <a:rPr lang="en-US" dirty="0" err="1"/>
              <a:t>BEP</a:t>
            </a:r>
            <a:r>
              <a:rPr lang="en-US" dirty="0"/>
              <a:t>) in three steps: Identify the total project</a:t>
            </a:r>
          </a:p>
          <a:p>
            <a:r>
              <a:rPr lang="en-US" dirty="0"/>
              <a:t>cost (c); determine the outcome value (v), the dollar value for each unit of the desired</a:t>
            </a:r>
          </a:p>
          <a:p>
            <a:r>
              <a:rPr lang="en-US" dirty="0"/>
              <a:t>outcome, especially those associated with the action objectives; then divide the total</a:t>
            </a:r>
          </a:p>
          <a:p>
            <a:r>
              <a:rPr lang="en-US" dirty="0"/>
              <a:t>project cost by the value of the desired outcome. Thus the formula is: </a:t>
            </a:r>
            <a:r>
              <a:rPr lang="en-US" dirty="0" err="1"/>
              <a:t>BEP</a:t>
            </a:r>
            <a:r>
              <a:rPr lang="en-US" dirty="0"/>
              <a:t> = c/v, cost</a:t>
            </a:r>
          </a:p>
          <a:p>
            <a:r>
              <a:rPr lang="en-US" dirty="0"/>
              <a:t>divided by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useful budgetary calculation is the </a:t>
            </a:r>
            <a:r>
              <a:rPr lang="en-US" b="1" dirty="0"/>
              <a:t>per-capita cost, </a:t>
            </a:r>
            <a:r>
              <a:rPr lang="en-US" dirty="0"/>
              <a:t>the cost associated</a:t>
            </a:r>
          </a:p>
          <a:p>
            <a:r>
              <a:rPr lang="en-US" dirty="0"/>
              <a:t>with the number of people needed to cover the cost. Calculate the per-capita cost (</a:t>
            </a:r>
            <a:r>
              <a:rPr lang="en-US" dirty="0" err="1"/>
              <a:t>PCC</a:t>
            </a:r>
            <a:r>
              <a:rPr lang="en-US" dirty="0"/>
              <a:t>)</a:t>
            </a:r>
          </a:p>
          <a:p>
            <a:r>
              <a:rPr lang="en-US" dirty="0"/>
              <a:t>by dividing the total project cost (c) by the number of people (p) who perform the</a:t>
            </a:r>
          </a:p>
          <a:p>
            <a:r>
              <a:rPr lang="en-US" dirty="0"/>
              <a:t>desired outcome. The formula is: </a:t>
            </a:r>
            <a:r>
              <a:rPr lang="en-US" dirty="0" err="1"/>
              <a:t>PCC</a:t>
            </a:r>
            <a:r>
              <a:rPr lang="en-US"/>
              <a:t> = v/p.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KAMPANYE</a:t>
            </a:r>
            <a:endParaRPr lang="en-US" dirty="0"/>
          </a:p>
          <a:p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PRESENTASI</a:t>
            </a:r>
            <a:r>
              <a:rPr lang="en-US" b="1" dirty="0"/>
              <a:t> </a:t>
            </a:r>
            <a:r>
              <a:rPr lang="en-US" b="1" dirty="0" err="1"/>
              <a:t>TERTULIS</a:t>
            </a:r>
            <a:r>
              <a:rPr lang="en-US" b="1" dirty="0"/>
              <a:t> FORMAL DARI </a:t>
            </a:r>
            <a:r>
              <a:rPr lang="en-US" b="1" dirty="0" err="1"/>
              <a:t>PENEMUAN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DAN </a:t>
            </a:r>
            <a:r>
              <a:rPr lang="en-US" b="1" dirty="0" err="1"/>
              <a:t>REKOMENDASI</a:t>
            </a:r>
            <a:r>
              <a:rPr lang="en-US" b="1" dirty="0"/>
              <a:t> PROGRAM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, </a:t>
            </a:r>
            <a:r>
              <a:rPr lang="en-US" b="1" dirty="0" err="1"/>
              <a:t>TAKTIK</a:t>
            </a:r>
            <a:r>
              <a:rPr lang="en-US" b="1" dirty="0"/>
              <a:t> DAN </a:t>
            </a:r>
            <a:r>
              <a:rPr lang="en-US" b="1" dirty="0" err="1"/>
              <a:t>EVALUASI</a:t>
            </a:r>
            <a:r>
              <a:rPr lang="en-US" b="1" dirty="0"/>
              <a:t>.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JELAS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PENULISA</a:t>
            </a:r>
            <a:r>
              <a:rPr lang="en-US" b="1" dirty="0"/>
              <a:t>, PROFESSIONAL </a:t>
            </a:r>
            <a:r>
              <a:rPr lang="en-US" b="1" dirty="0" err="1"/>
              <a:t>DALAM</a:t>
            </a:r>
            <a:r>
              <a:rPr lang="en-US" b="1" dirty="0"/>
              <a:t> GAYA </a:t>
            </a:r>
            <a:r>
              <a:rPr lang="en-US" b="1" dirty="0" err="1"/>
              <a:t>PENULISAN</a:t>
            </a:r>
            <a:r>
              <a:rPr lang="en-US" b="1" dirty="0"/>
              <a:t> DAN </a:t>
            </a:r>
            <a:r>
              <a:rPr lang="en-US" b="1" dirty="0" err="1"/>
              <a:t>PERCAYA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NADA </a:t>
            </a:r>
            <a:r>
              <a:rPr lang="en-US" b="1" dirty="0" err="1"/>
              <a:t>PENULISAN</a:t>
            </a:r>
            <a:r>
              <a:rPr lang="en-US" b="1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 err="1"/>
              <a:t>JUDUL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NAMA PROGRAM, </a:t>
            </a:r>
            <a:r>
              <a:rPr lang="en-US" b="1" dirty="0" err="1"/>
              <a:t>KLIEN</a:t>
            </a:r>
            <a:r>
              <a:rPr lang="en-US" b="1" dirty="0"/>
              <a:t>, </a:t>
            </a:r>
            <a:r>
              <a:rPr lang="en-US" b="1" dirty="0" err="1"/>
              <a:t>KONSULTAN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NAMA </a:t>
            </a:r>
            <a:r>
              <a:rPr lang="en-US" b="1" dirty="0" err="1"/>
              <a:t>ANGGOTA</a:t>
            </a:r>
            <a:r>
              <a:rPr lang="en-US" b="1" dirty="0"/>
              <a:t> DAN </a:t>
            </a:r>
            <a:r>
              <a:rPr lang="en-US" b="1" dirty="0" err="1"/>
              <a:t>TANGGAL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EXECUTIVE SUMMARY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SATU-DUA</a:t>
            </a:r>
            <a:r>
              <a:rPr lang="en-US" b="1" dirty="0"/>
              <a:t> </a:t>
            </a:r>
            <a:r>
              <a:rPr lang="en-US" b="1" dirty="0" err="1"/>
              <a:t>HALAMAN</a:t>
            </a:r>
            <a:r>
              <a:rPr lang="en-US" b="1" dirty="0"/>
              <a:t> </a:t>
            </a:r>
            <a:r>
              <a:rPr lang="en-US" b="1" dirty="0" err="1"/>
              <a:t>SINOPSIS</a:t>
            </a:r>
            <a:r>
              <a:rPr lang="en-US" b="1" dirty="0"/>
              <a:t> DARI </a:t>
            </a:r>
            <a:r>
              <a:rPr lang="en-US" b="1" dirty="0" err="1"/>
              <a:t>PERENCANAAN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 err="1"/>
              <a:t>DAFTAR</a:t>
            </a:r>
            <a:r>
              <a:rPr lang="en-US" b="1" dirty="0"/>
              <a:t> ISI. </a:t>
            </a:r>
            <a:endParaRPr lang="en-US" dirty="0"/>
          </a:p>
          <a:p>
            <a:r>
              <a:rPr lang="en-US" b="1" dirty="0"/>
              <a:t>STATEMENT OF PRINCIPLES (OPTIONAL).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KAMPANYE</a:t>
            </a:r>
            <a:r>
              <a:rPr lang="en-US" b="1" dirty="0"/>
              <a:t>. </a:t>
            </a:r>
            <a:r>
              <a:rPr lang="en-US" b="1" dirty="0" err="1"/>
              <a:t>JELASKAN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SITUASI</a:t>
            </a:r>
            <a:r>
              <a:rPr lang="en-US" b="1" dirty="0"/>
              <a:t>. </a:t>
            </a:r>
            <a:endParaRPr lang="en-US" dirty="0"/>
          </a:p>
          <a:p>
            <a:r>
              <a:rPr lang="en-US" b="1" dirty="0"/>
              <a:t>OUTLINE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DAN </a:t>
            </a:r>
            <a:r>
              <a:rPr lang="en-US" b="1" dirty="0" err="1"/>
              <a:t>SINTESA</a:t>
            </a:r>
            <a:r>
              <a:rPr lang="en-US" b="1" dirty="0"/>
              <a:t> </a:t>
            </a:r>
            <a:r>
              <a:rPr lang="en-US" b="1" dirty="0" err="1"/>
              <a:t>ISU</a:t>
            </a:r>
            <a:r>
              <a:rPr lang="en-US" b="1" dirty="0"/>
              <a:t>, </a:t>
            </a:r>
            <a:r>
              <a:rPr lang="en-US" b="1" dirty="0" err="1"/>
              <a:t>ORGANISASI</a:t>
            </a:r>
            <a:r>
              <a:rPr lang="en-US" b="1" dirty="0"/>
              <a:t>, </a:t>
            </a:r>
            <a:r>
              <a:rPr lang="en-US" b="1" dirty="0" err="1"/>
              <a:t>PUBLIK</a:t>
            </a:r>
            <a:r>
              <a:rPr lang="en-US" b="1" dirty="0"/>
              <a:t>. </a:t>
            </a:r>
            <a:endParaRPr lang="en-US" dirty="0"/>
          </a:p>
          <a:p>
            <a:r>
              <a:rPr lang="en-US" b="1" dirty="0" err="1"/>
              <a:t>REKOMENDASI</a:t>
            </a:r>
            <a:endParaRPr lang="en-US" dirty="0"/>
          </a:p>
          <a:p>
            <a:r>
              <a:rPr lang="en-US" b="1" dirty="0" err="1"/>
              <a:t>PENYAJIAN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 DAN </a:t>
            </a:r>
            <a:r>
              <a:rPr lang="en-US" b="1" dirty="0" err="1"/>
              <a:t>TAKTIK</a:t>
            </a:r>
            <a:r>
              <a:rPr lang="en-US" b="1" dirty="0"/>
              <a:t>. </a:t>
            </a:r>
            <a:r>
              <a:rPr lang="en-US" b="1" dirty="0" err="1"/>
              <a:t>TUJUAN</a:t>
            </a:r>
            <a:r>
              <a:rPr lang="en-US" b="1" dirty="0"/>
              <a:t>, OBJECTIVE, </a:t>
            </a:r>
            <a:r>
              <a:rPr lang="en-US" b="1" dirty="0" err="1"/>
              <a:t>STRATEGI</a:t>
            </a:r>
            <a:r>
              <a:rPr lang="en-US" b="1" dirty="0"/>
              <a:t>, </a:t>
            </a:r>
            <a:r>
              <a:rPr lang="en-US" b="1" dirty="0" err="1"/>
              <a:t>TAKTIK</a:t>
            </a:r>
            <a:r>
              <a:rPr lang="en-US" b="1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BUJET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OUTLINE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YANG </a:t>
            </a:r>
            <a:r>
              <a:rPr lang="en-US" b="1" dirty="0" err="1"/>
              <a:t>DIBUTUHKAN</a:t>
            </a:r>
            <a:r>
              <a:rPr lang="en-US" b="1" dirty="0"/>
              <a:t>. </a:t>
            </a:r>
            <a:endParaRPr lang="en-US" dirty="0"/>
          </a:p>
          <a:p>
            <a:r>
              <a:rPr lang="en-US" b="1" dirty="0" err="1"/>
              <a:t>PERSONIL</a:t>
            </a:r>
            <a:r>
              <a:rPr lang="en-US" b="1" dirty="0"/>
              <a:t>, </a:t>
            </a:r>
            <a:r>
              <a:rPr lang="en-US" b="1" dirty="0" err="1"/>
              <a:t>WAKTU</a:t>
            </a:r>
            <a:r>
              <a:rPr lang="en-US" b="1" dirty="0"/>
              <a:t>, </a:t>
            </a:r>
            <a:r>
              <a:rPr lang="en-US" b="1" dirty="0" err="1"/>
              <a:t>UANG</a:t>
            </a:r>
            <a:r>
              <a:rPr lang="en-US" b="1" dirty="0"/>
              <a:t> DAN </a:t>
            </a:r>
            <a:r>
              <a:rPr lang="en-US" b="1" dirty="0" err="1"/>
              <a:t>PERALATAN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INCOME GENERATED.</a:t>
            </a:r>
            <a:endParaRPr lang="en-US" dirty="0"/>
          </a:p>
          <a:p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EVALUASI</a:t>
            </a:r>
            <a:endParaRPr lang="en-US" dirty="0"/>
          </a:p>
          <a:p>
            <a:r>
              <a:rPr lang="en-US" b="1" dirty="0" err="1"/>
              <a:t>METODE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EFEKTIVITAS</a:t>
            </a:r>
            <a:r>
              <a:rPr lang="en-US" b="1" dirty="0"/>
              <a:t> PROGRAM.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PERSONNEL. </a:t>
            </a:r>
            <a:r>
              <a:rPr lang="en-US" i="1" dirty="0" err="1"/>
              <a:t>JUMLAH</a:t>
            </a:r>
            <a:r>
              <a:rPr lang="en-US" i="1" dirty="0"/>
              <a:t> </a:t>
            </a:r>
            <a:r>
              <a:rPr lang="en-US" i="1" dirty="0" err="1"/>
              <a:t>SDM</a:t>
            </a:r>
            <a:r>
              <a:rPr lang="en-US" i="1" dirty="0"/>
              <a:t> DAN </a:t>
            </a:r>
            <a:r>
              <a:rPr lang="en-US" i="1" dirty="0" err="1"/>
              <a:t>WAKTU</a:t>
            </a:r>
            <a:r>
              <a:rPr lang="en-US" i="1" dirty="0"/>
              <a:t> YANG </a:t>
            </a:r>
            <a:r>
              <a:rPr lang="en-US" i="1" dirty="0" err="1"/>
              <a:t>DIBUTUHKAN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MENCAPAI</a:t>
            </a:r>
            <a:r>
              <a:rPr lang="en-US" i="1" dirty="0"/>
              <a:t> </a:t>
            </a:r>
            <a:r>
              <a:rPr lang="en-US" i="1" dirty="0" err="1"/>
              <a:t>TAKTIK</a:t>
            </a:r>
            <a:r>
              <a:rPr lang="en-US" i="1" dirty="0"/>
              <a:t>. </a:t>
            </a:r>
            <a:endParaRPr lang="en-US" dirty="0"/>
          </a:p>
          <a:p>
            <a:r>
              <a:rPr lang="en-US" i="1" dirty="0"/>
              <a:t>MATERIAL. </a:t>
            </a:r>
            <a:r>
              <a:rPr lang="en-US" i="1" dirty="0" err="1"/>
              <a:t>BROSUR</a:t>
            </a:r>
            <a:r>
              <a:rPr lang="en-US" i="1" dirty="0"/>
              <a:t>, BANNER, MEDIA KITS. </a:t>
            </a:r>
            <a:endParaRPr lang="en-US" dirty="0"/>
          </a:p>
          <a:p>
            <a:r>
              <a:rPr lang="en-US" i="1" dirty="0"/>
              <a:t>MEDIA COSTS. </a:t>
            </a:r>
            <a:r>
              <a:rPr lang="en-US" i="1" dirty="0" err="1"/>
              <a:t>PEMBELIAN</a:t>
            </a:r>
            <a:r>
              <a:rPr lang="en-US" i="1" dirty="0"/>
              <a:t> </a:t>
            </a:r>
            <a:r>
              <a:rPr lang="en-US" i="1" dirty="0" err="1"/>
              <a:t>RUANG</a:t>
            </a:r>
            <a:r>
              <a:rPr lang="en-US" i="1" dirty="0"/>
              <a:t> DAN </a:t>
            </a:r>
            <a:r>
              <a:rPr lang="en-US" i="1" dirty="0" err="1"/>
              <a:t>WAKTU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MEDIA. </a:t>
            </a:r>
            <a:endParaRPr lang="en-US" dirty="0"/>
          </a:p>
          <a:p>
            <a:r>
              <a:rPr lang="en-US" i="1" dirty="0" err="1"/>
              <a:t>FASILITAS</a:t>
            </a:r>
            <a:r>
              <a:rPr lang="en-US" i="1" dirty="0"/>
              <a:t> </a:t>
            </a:r>
            <a:r>
              <a:rPr lang="en-US" i="1" dirty="0" err="1"/>
              <a:t>PERALATAN</a:t>
            </a:r>
            <a:r>
              <a:rPr lang="en-US" i="1" dirty="0"/>
              <a:t>. </a:t>
            </a:r>
            <a:r>
              <a:rPr lang="en-US" i="1" dirty="0" err="1"/>
              <a:t>ALAT-ALAT</a:t>
            </a:r>
            <a:r>
              <a:rPr lang="en-US" i="1" dirty="0"/>
              <a:t> YANG </a:t>
            </a:r>
            <a:r>
              <a:rPr lang="en-US" i="1" dirty="0" err="1"/>
              <a:t>DIGUNAKAN</a:t>
            </a:r>
            <a:r>
              <a:rPr lang="en-US" i="1" dirty="0"/>
              <a:t>. </a:t>
            </a:r>
            <a:endParaRPr lang="en-US" dirty="0"/>
          </a:p>
          <a:p>
            <a:r>
              <a:rPr lang="en-US" i="1" dirty="0" err="1"/>
              <a:t>BIAYA</a:t>
            </a:r>
            <a:r>
              <a:rPr lang="en-US" i="1" dirty="0"/>
              <a:t> </a:t>
            </a:r>
            <a:r>
              <a:rPr lang="en-US" i="1" dirty="0" err="1"/>
              <a:t>ADMINISTRATIF</a:t>
            </a:r>
            <a:r>
              <a:rPr lang="en-US" i="1" dirty="0"/>
              <a:t>. </a:t>
            </a:r>
            <a:r>
              <a:rPr lang="en-US" i="1" dirty="0" err="1"/>
              <a:t>FOTOKOPI</a:t>
            </a:r>
            <a:r>
              <a:rPr lang="en-US" i="1" dirty="0"/>
              <a:t>, </a:t>
            </a:r>
            <a:r>
              <a:rPr lang="en-US" i="1" dirty="0" err="1"/>
              <a:t>TELEPON</a:t>
            </a:r>
            <a:r>
              <a:rPr lang="en-US" i="1" dirty="0"/>
              <a:t>, DLL.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BUDGETING</a:t>
            </a:r>
          </a:p>
          <a:p>
            <a:r>
              <a:rPr lang="en-US" dirty="0" err="1"/>
              <a:t>COMPETITVE</a:t>
            </a:r>
            <a:r>
              <a:rPr lang="en-US" dirty="0"/>
              <a:t> PARITY.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BUJET</a:t>
            </a:r>
            <a:r>
              <a:rPr lang="en-US" dirty="0"/>
              <a:t> YANG </a:t>
            </a:r>
            <a:r>
              <a:rPr lang="en-US" dirty="0" err="1"/>
              <a:t>DISAMAKAN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HEAD-TO-HEAD COMPARISON. </a:t>
            </a:r>
            <a:r>
              <a:rPr lang="en-US" dirty="0" err="1"/>
              <a:t>KELEMAHAN</a:t>
            </a:r>
            <a:r>
              <a:rPr lang="en-US" dirty="0"/>
              <a:t>: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BUJET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. </a:t>
            </a:r>
          </a:p>
          <a:p>
            <a:r>
              <a:rPr lang="en-US" dirty="0"/>
              <a:t>SAME AS BUDGETING: </a:t>
            </a:r>
            <a:r>
              <a:rPr lang="en-US" dirty="0" err="1"/>
              <a:t>DISAMAKAN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BUJET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KELEMAHAN</a:t>
            </a:r>
            <a:r>
              <a:rPr lang="en-US" dirty="0"/>
              <a:t>: AKAN </a:t>
            </a:r>
            <a:r>
              <a:rPr lang="en-US" dirty="0" err="1"/>
              <a:t>DISAMAKAN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KESUKSESAN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DIPERHITUNGKAN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INFLASI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PERCENTAGE OF SALES BUDGETING</a:t>
            </a:r>
            <a:endParaRPr lang="en-US" dirty="0"/>
          </a:p>
          <a:p>
            <a:r>
              <a:rPr lang="en-US" b="1" i="1" dirty="0" err="1"/>
              <a:t>DIDASARKAN</a:t>
            </a:r>
            <a:r>
              <a:rPr lang="en-US" b="1" i="1" dirty="0"/>
              <a:t> </a:t>
            </a:r>
            <a:r>
              <a:rPr lang="en-US" b="1" i="1" dirty="0" err="1"/>
              <a:t>PADA</a:t>
            </a:r>
            <a:r>
              <a:rPr lang="en-US" b="1" i="1" dirty="0"/>
              <a:t> </a:t>
            </a:r>
            <a:r>
              <a:rPr lang="en-US" b="1" i="1" dirty="0" err="1"/>
              <a:t>KEUNTUNGAN</a:t>
            </a:r>
            <a:r>
              <a:rPr lang="en-US" b="1" i="1" dirty="0"/>
              <a:t> </a:t>
            </a:r>
            <a:r>
              <a:rPr lang="en-US" b="1" i="1" dirty="0" err="1"/>
              <a:t>TAHUN</a:t>
            </a:r>
            <a:r>
              <a:rPr lang="en-US" b="1" i="1" dirty="0"/>
              <a:t> </a:t>
            </a:r>
            <a:r>
              <a:rPr lang="en-US" b="1" i="1" dirty="0" err="1"/>
              <a:t>LALU</a:t>
            </a:r>
            <a:r>
              <a:rPr lang="en-US" b="1" i="1" dirty="0"/>
              <a:t>. </a:t>
            </a:r>
            <a:r>
              <a:rPr lang="en-US" b="1" i="1" dirty="0" err="1"/>
              <a:t>BISA</a:t>
            </a:r>
            <a:r>
              <a:rPr lang="en-US" b="1" i="1" dirty="0"/>
              <a:t> </a:t>
            </a:r>
            <a:r>
              <a:rPr lang="en-US" b="1" i="1" dirty="0" err="1"/>
              <a:t>JADI</a:t>
            </a:r>
            <a:r>
              <a:rPr lang="en-US" b="1" i="1" dirty="0"/>
              <a:t> </a:t>
            </a:r>
            <a:r>
              <a:rPr lang="en-US" b="1" i="1" dirty="0" err="1"/>
              <a:t>BESAR</a:t>
            </a:r>
            <a:r>
              <a:rPr lang="en-US" b="1" i="1" dirty="0"/>
              <a:t> </a:t>
            </a:r>
            <a:r>
              <a:rPr lang="en-US" b="1" i="1" dirty="0" err="1"/>
              <a:t>KARENA</a:t>
            </a:r>
            <a:r>
              <a:rPr lang="en-US" b="1" i="1" dirty="0"/>
              <a:t> </a:t>
            </a:r>
            <a:r>
              <a:rPr lang="en-US" b="1" i="1" dirty="0" err="1"/>
              <a:t>BERUNTUNG</a:t>
            </a:r>
            <a:r>
              <a:rPr lang="en-US" b="1" i="1" dirty="0"/>
              <a:t>. </a:t>
            </a:r>
            <a:r>
              <a:rPr lang="en-US" b="1" i="1" dirty="0" err="1"/>
              <a:t>BISA</a:t>
            </a:r>
            <a:r>
              <a:rPr lang="en-US" b="1" i="1" dirty="0"/>
              <a:t> </a:t>
            </a:r>
            <a:r>
              <a:rPr lang="en-US" b="1" i="1" dirty="0" err="1"/>
              <a:t>JADI</a:t>
            </a:r>
            <a:r>
              <a:rPr lang="en-US" b="1" i="1" dirty="0"/>
              <a:t> </a:t>
            </a:r>
            <a:r>
              <a:rPr lang="en-US" b="1" i="1" dirty="0" err="1"/>
              <a:t>RENDAH</a:t>
            </a:r>
            <a:r>
              <a:rPr lang="en-US" b="1" i="1" dirty="0"/>
              <a:t> </a:t>
            </a:r>
            <a:r>
              <a:rPr lang="en-US" b="1" i="1" dirty="0" err="1"/>
              <a:t>KARENA</a:t>
            </a:r>
            <a:r>
              <a:rPr lang="en-US" b="1" i="1" dirty="0"/>
              <a:t> PERUSAHAAN </a:t>
            </a:r>
            <a:r>
              <a:rPr lang="en-US" b="1" i="1" dirty="0" err="1"/>
              <a:t>SEDANG</a:t>
            </a:r>
            <a:r>
              <a:rPr lang="en-US" b="1" i="1" dirty="0"/>
              <a:t> </a:t>
            </a:r>
            <a:r>
              <a:rPr lang="en-US" b="1" i="1" dirty="0" err="1"/>
              <a:t>RUGI</a:t>
            </a:r>
            <a:r>
              <a:rPr lang="en-US" b="1" i="1" dirty="0"/>
              <a:t>. </a:t>
            </a:r>
            <a:r>
              <a:rPr lang="en-US" b="1" i="1" dirty="0" err="1"/>
              <a:t>MISALNYA</a:t>
            </a:r>
            <a:r>
              <a:rPr lang="en-US" b="1" i="1" dirty="0"/>
              <a:t>: 2% DARI </a:t>
            </a:r>
            <a:r>
              <a:rPr lang="en-US" b="1" i="1" dirty="0" err="1"/>
              <a:t>KEUNTUNGAN</a:t>
            </a:r>
            <a:r>
              <a:rPr lang="en-US" b="1" i="1" dirty="0"/>
              <a:t> PERUSAHAAN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BUJET</a:t>
            </a:r>
            <a:r>
              <a:rPr lang="en-US" b="1" i="1" dirty="0"/>
              <a:t> PUBLIC RELATIONS.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OF SALES BUDGETING</a:t>
            </a:r>
          </a:p>
          <a:p>
            <a:r>
              <a:rPr lang="en-US" dirty="0"/>
              <a:t>UNIT OF SALES </a:t>
            </a:r>
            <a:r>
              <a:rPr lang="en-US" dirty="0" err="1"/>
              <a:t>DIDSARKAN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OUTCOMES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AKAN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PATOKAN</a:t>
            </a:r>
            <a:r>
              <a:rPr lang="en-US" dirty="0"/>
              <a:t> </a:t>
            </a:r>
            <a:r>
              <a:rPr lang="en-US" dirty="0" err="1"/>
              <a:t>BUJET</a:t>
            </a:r>
            <a:r>
              <a:rPr lang="en-US" dirty="0"/>
              <a:t>.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. AKAN ADA </a:t>
            </a:r>
            <a:r>
              <a:rPr lang="en-US" dirty="0" err="1"/>
              <a:t>PERBEDAAN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bara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baran" id="{BB6FAB26-2270-43D8-B3DE-73AC0A12A2DB}" vid="{BA5EFD42-16D1-4157-A8F4-2CFC51E822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lebaran</Template>
  <TotalTime>297</TotalTime>
  <Words>534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lebaran</vt:lpstr>
      <vt:lpstr>IMPLEMENTASI PERENCANAAN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Success Is Necessary?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2017-07-08T05:09:36Z</dcterms:created>
  <dcterms:modified xsi:type="dcterms:W3CDTF">2017-11-03T06:15:48Z</dcterms:modified>
</cp:coreProperties>
</file>