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300" r:id="rId21"/>
    <p:sldId id="296" r:id="rId22"/>
    <p:sldId id="297" r:id="rId23"/>
    <p:sldId id="298" r:id="rId24"/>
    <p:sldId id="299" r:id="rId25"/>
    <p:sldId id="272" r:id="rId26"/>
    <p:sldId id="301" r:id="rId27"/>
  </p:sldIdLst>
  <p:sldSz cx="12188825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29" autoAdjust="0"/>
  </p:normalViewPr>
  <p:slideViewPr>
    <p:cSldViewPr showGuides="1">
      <p:cViewPr varScale="1">
        <p:scale>
          <a:sx n="76" d="100"/>
          <a:sy n="76" d="100"/>
        </p:scale>
        <p:origin x="540" y="8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76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6/28/2017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6/28/2017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01D5C-C497-4A92-98E7-B932B06742BF}" type="datetime1">
              <a:rPr lang="en-US" smtClean="0"/>
              <a:t>6/28/2017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6ED94-560B-4023-B74F-E8D675E1BE14}" type="datetime1">
              <a:rPr lang="en-US" smtClean="0"/>
              <a:t>6/28/2017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9C456-8C8A-4874-94AE-56C431465A1A}" type="datetime1">
              <a:rPr lang="en-US" smtClean="0"/>
              <a:t>6/28/2017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ACD2-29C8-44E1-8987-95771C695C90}" type="datetime1">
              <a:rPr lang="en-US" smtClean="0"/>
              <a:t>6/28/2017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8D94C-6111-4BE3-88EC-B940F626C013}" type="datetime1">
              <a:rPr lang="en-US" smtClean="0"/>
              <a:t>6/28/2017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ABB1-E8AE-4876-88CC-C8836ABAE9E2}" type="datetime1">
              <a:rPr lang="en-US" smtClean="0"/>
              <a:t>6/28/2017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4B566-F7D3-4E63-9C09-77975CD15640}" type="datetime1">
              <a:rPr lang="en-US" smtClean="0"/>
              <a:t>6/28/2017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B61D-F656-453A-9362-63D6BFE06E91}" type="datetime1">
              <a:rPr lang="en-US" smtClean="0"/>
              <a:t>6/28/2017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D0EBC-B0E8-408C-8B17-7EB6D8423C80}" type="datetime1">
              <a:rPr lang="en-US" smtClean="0"/>
              <a:t>6/28/2017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2A3C5-EB1E-4065-B910-E82D1AE0F754}" type="datetime1">
              <a:rPr lang="en-US" smtClean="0"/>
              <a:t>6/28/2017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50F57-2D92-43F1-B1ED-FDEF20F7CE91}" type="datetime1">
              <a:rPr lang="en-US" smtClean="0"/>
              <a:t>6/28/2017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goals and objective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public relations strategic planning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0625" y="6400800"/>
            <a:ext cx="838200" cy="276225"/>
          </a:xfrm>
        </p:spPr>
        <p:txBody>
          <a:bodyPr/>
          <a:lstStyle/>
          <a:p>
            <a:fld id="{2A013F82-EE5E-44EE-A61D-E31C6657F2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/>
              <a:t>KATA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 smtClean="0"/>
              <a:t>AMBIGU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mendidik</a:t>
            </a:r>
            <a:r>
              <a:rPr lang="en-US" dirty="0" smtClean="0"/>
              <a:t>, </a:t>
            </a:r>
            <a:r>
              <a:rPr lang="en-US" dirty="0" err="1" smtClean="0"/>
              <a:t>mempromosikan</a:t>
            </a:r>
            <a:r>
              <a:rPr lang="en-US" dirty="0" smtClean="0"/>
              <a:t>, </a:t>
            </a:r>
            <a:r>
              <a:rPr lang="en-US" dirty="0" err="1" smtClean="0"/>
              <a:t>mendorong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gunakan</a:t>
            </a:r>
            <a:r>
              <a:rPr lang="en-US" dirty="0" smtClean="0"/>
              <a:t> kata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aksi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dirubah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media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upj</a:t>
            </a:r>
            <a:r>
              <a:rPr lang="en-US" dirty="0" smtClean="0"/>
              <a:t> </a:t>
            </a:r>
            <a:r>
              <a:rPr lang="en-US" dirty="0" err="1" smtClean="0"/>
              <a:t>sebesar</a:t>
            </a:r>
            <a:r>
              <a:rPr lang="en-US" dirty="0" smtClean="0"/>
              <a:t> 50%.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diukur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Hindari</a:t>
            </a:r>
            <a:r>
              <a:rPr lang="en-US" dirty="0" smtClean="0"/>
              <a:t> kata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sepantasnya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akal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Gunakan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daur</a:t>
            </a:r>
            <a:r>
              <a:rPr lang="en-US" dirty="0" smtClean="0"/>
              <a:t> </a:t>
            </a:r>
            <a:r>
              <a:rPr lang="en-US" dirty="0" err="1" smtClean="0"/>
              <a:t>ulang</a:t>
            </a:r>
            <a:r>
              <a:rPr lang="en-US" dirty="0" smtClean="0"/>
              <a:t> </a:t>
            </a:r>
            <a:r>
              <a:rPr lang="en-US" dirty="0" err="1" smtClean="0"/>
              <a:t>sebanyak</a:t>
            </a:r>
            <a:r>
              <a:rPr lang="en-US" dirty="0" smtClean="0"/>
              <a:t> 20%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enam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1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BATAS </a:t>
            </a:r>
            <a:r>
              <a:rPr lang="en-US" dirty="0" err="1" smtClean="0"/>
              <a:t>WAKTU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 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.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enam</a:t>
            </a:r>
            <a:r>
              <a:rPr lang="en-US" dirty="0" smtClean="0"/>
              <a:t> </a:t>
            </a:r>
            <a:r>
              <a:rPr lang="en-US" dirty="0" err="1" smtClean="0"/>
              <a:t>bulan</a:t>
            </a:r>
            <a:r>
              <a:rPr lang="en-US" dirty="0" smtClean="0"/>
              <a:t>,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lain-lain. </a:t>
            </a:r>
          </a:p>
          <a:p>
            <a:r>
              <a:rPr lang="en-US" dirty="0" err="1" smtClean="0"/>
              <a:t>Hindari</a:t>
            </a:r>
            <a:r>
              <a:rPr lang="en-US" dirty="0" smtClean="0"/>
              <a:t> kata kata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secepatnya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Adapula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tahapan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pertama</a:t>
            </a:r>
            <a:r>
              <a:rPr lang="en-US" dirty="0" smtClean="0"/>
              <a:t>, 6 </a:t>
            </a:r>
            <a:r>
              <a:rPr lang="en-US" dirty="0" err="1" smtClean="0"/>
              <a:t>bulan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3 </a:t>
            </a:r>
            <a:r>
              <a:rPr lang="en-US" dirty="0" err="1" smtClean="0"/>
              <a:t>bulan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TUNGGAL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berganda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ingin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awareness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 smtClean="0"/>
              <a:t>DICAPAI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mempertimbangkan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sumberdaya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 </a:t>
            </a:r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bikin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endParaRPr lang="en-US" dirty="0" smtClean="0"/>
          </a:p>
          <a:p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DITERIMA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diterima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didukung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organiasi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digunakannya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HIRARKI</a:t>
            </a:r>
            <a:r>
              <a:rPr lang="en-US" dirty="0"/>
              <a:t> </a:t>
            </a:r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Tiga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persuasi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Awareness, acceptance, </a:t>
            </a:r>
            <a:r>
              <a:rPr lang="en-US" dirty="0" err="1" smtClean="0"/>
              <a:t>dan</a:t>
            </a:r>
            <a:r>
              <a:rPr lang="en-US" dirty="0" smtClean="0"/>
              <a:t> action.</a:t>
            </a:r>
          </a:p>
          <a:p>
            <a:r>
              <a:rPr lang="en-US" dirty="0" smtClean="0"/>
              <a:t>Awareness </a:t>
            </a:r>
            <a:r>
              <a:rPr lang="en-US" dirty="0" err="1" smtClean="0"/>
              <a:t>merupakan</a:t>
            </a:r>
            <a:r>
              <a:rPr lang="en-US" dirty="0" smtClean="0"/>
              <a:t> proses </a:t>
            </a:r>
            <a:r>
              <a:rPr lang="en-US" dirty="0" err="1" smtClean="0"/>
              <a:t>pertama</a:t>
            </a:r>
            <a:r>
              <a:rPr lang="en-US" dirty="0" smtClean="0"/>
              <a:t>,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gradual,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interest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pilihan</a:t>
            </a:r>
            <a:r>
              <a:rPr lang="en-US" dirty="0" smtClean="0"/>
              <a:t> yang </a:t>
            </a:r>
            <a:r>
              <a:rPr lang="en-US" dirty="0" err="1" smtClean="0"/>
              <a:t>diterima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Aksi</a:t>
            </a:r>
            <a:r>
              <a:rPr lang="en-US" dirty="0" smtClean="0"/>
              <a:t> verbal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dimodifikasi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2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smtClean="0"/>
              <a:t>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awareness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kognitif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berikan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, </a:t>
            </a:r>
            <a:r>
              <a:rPr lang="en-US" dirty="0" err="1" smtClean="0"/>
              <a:t>dipahami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 awareness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paparan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,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mendalam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retensi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1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KAPANKAH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smtClean="0"/>
              <a:t>AWARENESS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non </a:t>
            </a:r>
            <a:r>
              <a:rPr lang="en-US" dirty="0" err="1" smtClean="0"/>
              <a:t>kontroversial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kampanye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 awareness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publisitas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, </a:t>
            </a:r>
            <a:r>
              <a:rPr lang="en-US" dirty="0" err="1" smtClean="0"/>
              <a:t>tujuan</a:t>
            </a:r>
            <a:r>
              <a:rPr lang="en-US" dirty="0" smtClean="0"/>
              <a:t> awareness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afeksi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, </a:t>
            </a:r>
            <a:r>
              <a:rPr lang="en-US" dirty="0" err="1"/>
              <a:t>bagaimana</a:t>
            </a:r>
            <a:r>
              <a:rPr lang="en-US" dirty="0"/>
              <a:t> orang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respon</a:t>
            </a:r>
            <a:r>
              <a:rPr lang="en-US" dirty="0"/>
              <a:t> </a:t>
            </a:r>
            <a:r>
              <a:rPr lang="en-US" dirty="0" err="1"/>
              <a:t>emosional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publiknya</a:t>
            </a:r>
            <a:r>
              <a:rPr lang="en-US" dirty="0" smtClean="0"/>
              <a:t>.</a:t>
            </a:r>
          </a:p>
          <a:p>
            <a:r>
              <a:rPr lang="en-US" dirty="0" err="1"/>
              <a:t>Tujuan</a:t>
            </a:r>
            <a:r>
              <a:rPr lang="en-US" dirty="0"/>
              <a:t> acceptance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situasi</a:t>
            </a:r>
            <a:endParaRPr lang="en-US" dirty="0"/>
          </a:p>
          <a:p>
            <a:pPr lvl="1"/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yang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  <a:p>
            <a:pPr lvl="1"/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  <a:p>
            <a:pPr lvl="1"/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positif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2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/>
              <a:t>acceptance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kontroversi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persuasi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advokasi</a:t>
            </a:r>
            <a:r>
              <a:rPr lang="en-US" dirty="0"/>
              <a:t>. </a:t>
            </a:r>
          </a:p>
          <a:p>
            <a:r>
              <a:rPr lang="en-US" dirty="0" err="1" smtClean="0"/>
              <a:t>Dampaknya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perasaan</a:t>
            </a:r>
            <a:r>
              <a:rPr lang="en-US" dirty="0"/>
              <a:t> </a:t>
            </a:r>
            <a:r>
              <a:rPr lang="en-US" dirty="0" err="1"/>
              <a:t>publik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organisasi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 smtClean="0"/>
              <a:t>aksi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mengarah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.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opini</a:t>
            </a:r>
            <a:r>
              <a:rPr lang="en-US" dirty="0"/>
              <a:t>/</a:t>
            </a:r>
            <a:r>
              <a:rPr lang="en-US" dirty="0" err="1"/>
              <a:t>aksi</a:t>
            </a:r>
            <a:r>
              <a:rPr lang="en-US" dirty="0"/>
              <a:t> verbal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/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. </a:t>
            </a:r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bottom line public relations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, </a:t>
            </a:r>
            <a:r>
              <a:rPr lang="en-US" dirty="0" err="1"/>
              <a:t>mendaftar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mahasiwa</a:t>
            </a:r>
            <a:r>
              <a:rPr lang="en-US" dirty="0"/>
              <a:t>,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stadion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 lain</a:t>
            </a:r>
          </a:p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juga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konsensus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publiknya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err="1" smtClean="0"/>
              <a:t>Langkah-langkah</a:t>
            </a:r>
            <a:r>
              <a:rPr lang="en-US" dirty="0" smtClean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idealnya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5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Merumuskan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public </a:t>
            </a:r>
            <a:r>
              <a:rPr lang="en-US" dirty="0" smtClean="0"/>
              <a:t>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Bahasa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ringkas</a:t>
            </a:r>
            <a:r>
              <a:rPr lang="en-US" dirty="0"/>
              <a:t>.</a:t>
            </a:r>
          </a:p>
          <a:p>
            <a:r>
              <a:rPr lang="en-US" dirty="0" err="1"/>
              <a:t>Hindari</a:t>
            </a:r>
            <a:r>
              <a:rPr lang="en-US" dirty="0"/>
              <a:t> jargon</a:t>
            </a:r>
          </a:p>
          <a:p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sehari-hari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kata </a:t>
            </a:r>
            <a:r>
              <a:rPr lang="en-US" dirty="0" err="1"/>
              <a:t>kerja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.</a:t>
            </a:r>
          </a:p>
          <a:p>
            <a:r>
              <a:rPr lang="en-US" dirty="0" err="1"/>
              <a:t>Panduannya</a:t>
            </a:r>
            <a:endParaRPr lang="en-US" dirty="0"/>
          </a:p>
          <a:p>
            <a:r>
              <a:rPr lang="en-US" dirty="0" err="1"/>
              <a:t>Publik</a:t>
            </a:r>
            <a:r>
              <a:rPr lang="en-US" dirty="0"/>
              <a:t>. </a:t>
            </a:r>
            <a:r>
              <a:rPr lang="en-US" dirty="0" err="1"/>
              <a:t>Siapakah</a:t>
            </a:r>
            <a:r>
              <a:rPr lang="en-US" dirty="0"/>
              <a:t> yang </a:t>
            </a:r>
            <a:r>
              <a:rPr lang="en-US" dirty="0" err="1"/>
              <a:t>publik</a:t>
            </a:r>
            <a:r>
              <a:rPr lang="en-US" dirty="0"/>
              <a:t> yang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sasar</a:t>
            </a:r>
            <a:r>
              <a:rPr lang="en-US" dirty="0"/>
              <a:t>.</a:t>
            </a:r>
          </a:p>
          <a:p>
            <a:r>
              <a:rPr lang="en-US" dirty="0" err="1"/>
              <a:t>Kategori</a:t>
            </a:r>
            <a:r>
              <a:rPr lang="en-US" dirty="0"/>
              <a:t>. Awareness, acceptance </a:t>
            </a:r>
            <a:r>
              <a:rPr lang="en-US" dirty="0" err="1"/>
              <a:t>dan</a:t>
            </a:r>
            <a:r>
              <a:rPr lang="en-US" dirty="0"/>
              <a:t> action.</a:t>
            </a:r>
          </a:p>
          <a:p>
            <a:r>
              <a:rPr lang="en-US" dirty="0"/>
              <a:t>Direction.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,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ataukah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0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yang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visi-misi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mengedepankan</a:t>
            </a:r>
            <a:r>
              <a:rPr lang="en-US" dirty="0" smtClean="0"/>
              <a:t> </a:t>
            </a:r>
            <a:r>
              <a:rPr lang="en-US" dirty="0" err="1" smtClean="0"/>
              <a:t>isu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endParaRPr lang="en-US" dirty="0" smtClean="0"/>
          </a:p>
          <a:p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dinyatakan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kurang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dibahas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lanjut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indikasikan</a:t>
            </a:r>
            <a:r>
              <a:rPr lang="en-US" dirty="0" smtClean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.</a:t>
            </a:r>
          </a:p>
          <a:p>
            <a:r>
              <a:rPr lang="en-US" dirty="0" err="1"/>
              <a:t>Tujuan</a:t>
            </a:r>
            <a:r>
              <a:rPr lang="en-US" dirty="0"/>
              <a:t> awareness: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,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.</a:t>
            </a:r>
          </a:p>
          <a:p>
            <a:r>
              <a:rPr lang="en-US" dirty="0"/>
              <a:t>Acceptance level: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minat</a:t>
            </a:r>
            <a:r>
              <a:rPr lang="en-US" dirty="0"/>
              <a:t>, </a:t>
            </a:r>
            <a:r>
              <a:rPr lang="en-US" dirty="0" err="1"/>
              <a:t>menekan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. </a:t>
            </a:r>
          </a:p>
          <a:p>
            <a:r>
              <a:rPr lang="en-US" dirty="0"/>
              <a:t>Action objectives: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aksi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. </a:t>
            </a:r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5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pengukuran</a:t>
            </a:r>
            <a:r>
              <a:rPr lang="en-US" dirty="0"/>
              <a:t> </a:t>
            </a:r>
            <a:r>
              <a:rPr lang="en-US" dirty="0" err="1" smtClean="0"/>
              <a:t>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Indikasikan</a:t>
            </a:r>
            <a:r>
              <a:rPr lang="en-US" dirty="0" smtClean="0"/>
              <a:t> </a:t>
            </a:r>
            <a:r>
              <a:rPr lang="en-US" dirty="0" err="1"/>
              <a:t>tingkat</a:t>
            </a:r>
            <a:r>
              <a:rPr lang="en-US" dirty="0"/>
              <a:t> yang </a:t>
            </a:r>
            <a:r>
              <a:rPr lang="en-US" dirty="0" err="1"/>
              <a:t>diinginkan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persentase</a:t>
            </a:r>
            <a:r>
              <a:rPr lang="en-US" dirty="0"/>
              <a:t>. </a:t>
            </a:r>
          </a:p>
          <a:p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peningkatkan</a:t>
            </a:r>
            <a:r>
              <a:rPr lang="en-US" dirty="0"/>
              <a:t> </a:t>
            </a:r>
            <a:r>
              <a:rPr lang="en-US" dirty="0" err="1"/>
              <a:t>kunjungan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perpustakan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500 orang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minggu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0625" y="6400800"/>
            <a:ext cx="838200" cy="276225"/>
          </a:xfrm>
        </p:spPr>
        <p:txBody>
          <a:bodyPr/>
          <a:lstStyle/>
          <a:p>
            <a:fld id="{2A013F82-EE5E-44EE-A61D-E31C6657F26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1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350625" y="6400800"/>
            <a:ext cx="838200" cy="276225"/>
          </a:xfrm>
        </p:spPr>
        <p:txBody>
          <a:bodyPr/>
          <a:lstStyle/>
          <a:p>
            <a:fld id="{2A013F82-EE5E-44EE-A61D-E31C6657F26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0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SASARAN</a:t>
            </a:r>
            <a:r>
              <a:rPr lang="en-US" b="1" dirty="0"/>
              <a:t> </a:t>
            </a:r>
            <a:r>
              <a:rPr lang="en-US" b="1" dirty="0" err="1"/>
              <a:t>KOMUNIKASI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reputasi</a:t>
            </a:r>
            <a:r>
              <a:rPr lang="en-US" dirty="0" smtClean="0"/>
              <a:t> yang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endParaRPr lang="en-US" dirty="0" smtClean="0"/>
          </a:p>
          <a:p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publiknya</a:t>
            </a:r>
            <a:endParaRPr lang="en-US" dirty="0" smtClean="0"/>
          </a:p>
          <a:p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yang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1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,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dulu</a:t>
            </a:r>
            <a:r>
              <a:rPr lang="en-US" dirty="0" smtClean="0"/>
              <a:t> positioning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r>
              <a:rPr lang="en-US" dirty="0" err="1" smtClean="0"/>
              <a:t>Apakah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inginkan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di </a:t>
            </a:r>
            <a:r>
              <a:rPr lang="en-US" dirty="0" err="1" smtClean="0"/>
              <a:t>pikiran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pembeda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lain. </a:t>
            </a:r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repositioning. Ex </a:t>
            </a:r>
            <a:r>
              <a:rPr lang="en-US" dirty="0" err="1" smtClean="0"/>
              <a:t>pertamina</a:t>
            </a:r>
            <a:r>
              <a:rPr lang="en-US" dirty="0" smtClean="0"/>
              <a:t> </a:t>
            </a:r>
            <a:r>
              <a:rPr lang="en-US" dirty="0" err="1" smtClean="0"/>
              <a:t>pasti</a:t>
            </a:r>
            <a:r>
              <a:rPr lang="en-US" dirty="0" smtClean="0"/>
              <a:t> pas.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err="1" smtClean="0"/>
              <a:t>Memeriksa</a:t>
            </a:r>
            <a:r>
              <a:rPr lang="en-US" dirty="0" smtClean="0"/>
              <a:t> positioning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endParaRPr lang="en-US" dirty="0" smtClean="0"/>
          </a:p>
          <a:p>
            <a:pPr lvl="0"/>
            <a:r>
              <a:rPr lang="en-US" dirty="0" err="1" smtClean="0"/>
              <a:t>Memeriksa</a:t>
            </a:r>
            <a:r>
              <a:rPr lang="en-US" dirty="0" smtClean="0"/>
              <a:t> positioning </a:t>
            </a:r>
            <a:r>
              <a:rPr lang="en-US" dirty="0" err="1" smtClean="0"/>
              <a:t>kompetitor</a:t>
            </a:r>
            <a:endParaRPr lang="en-US" dirty="0" smtClean="0"/>
          </a:p>
          <a:p>
            <a:pPr lvl="0"/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taktik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merubah</a:t>
            </a:r>
            <a:r>
              <a:rPr lang="en-US" dirty="0" smtClean="0"/>
              <a:t> positioning</a:t>
            </a:r>
          </a:p>
          <a:p>
            <a:pPr lvl="0"/>
            <a:r>
              <a:rPr lang="en-US" dirty="0" smtClean="0"/>
              <a:t>Positioning ideal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realistis</a:t>
            </a:r>
            <a:r>
              <a:rPr lang="en-US" dirty="0" smtClean="0"/>
              <a:t>, </a:t>
            </a:r>
            <a:r>
              <a:rPr lang="en-US" dirty="0" err="1" smtClean="0"/>
              <a:t>terjangkau</a:t>
            </a:r>
            <a:r>
              <a:rPr lang="en-US" dirty="0" smtClean="0"/>
              <a:t>.</a:t>
            </a:r>
          </a:p>
          <a:p>
            <a:r>
              <a:rPr lang="en-US" dirty="0" smtClean="0"/>
              <a:t> The best value. Low cost. Air </a:t>
            </a:r>
            <a:r>
              <a:rPr lang="en-US" dirty="0" err="1" smtClean="0"/>
              <a:t>asia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most expensive. Lexus.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8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terukur</a:t>
            </a:r>
            <a:r>
              <a:rPr lang="en-US" dirty="0" smtClean="0"/>
              <a:t> yang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tingkat</a:t>
            </a:r>
            <a:r>
              <a:rPr lang="en-US" dirty="0" smtClean="0"/>
              <a:t> awareness, acceptance </a:t>
            </a:r>
            <a:r>
              <a:rPr lang="en-US" dirty="0" err="1" smtClean="0"/>
              <a:t>dan</a:t>
            </a:r>
            <a:r>
              <a:rPr lang="en-US" dirty="0" smtClean="0"/>
              <a:t> action. 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yang </a:t>
            </a:r>
            <a:r>
              <a:rPr lang="en-US" dirty="0" err="1" smtClean="0"/>
              <a:t>mengukur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STANDARISASI</a:t>
            </a:r>
            <a:r>
              <a:rPr lang="en-US" b="1" dirty="0"/>
              <a:t> </a:t>
            </a:r>
            <a:r>
              <a:rPr lang="en-US" b="1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yang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visi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misi</a:t>
            </a:r>
            <a:r>
              <a:rPr lang="en-US" dirty="0" smtClean="0"/>
              <a:t> .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 public relations </a:t>
            </a:r>
            <a:r>
              <a:rPr lang="en-US" dirty="0" err="1" smtClean="0"/>
              <a:t>selaras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pemasaran</a:t>
            </a:r>
            <a:r>
              <a:rPr lang="en-US" dirty="0" smtClean="0"/>
              <a:t>, </a:t>
            </a:r>
            <a:r>
              <a:rPr lang="en-US" dirty="0" err="1" smtClean="0"/>
              <a:t>keuangan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 </a:t>
            </a:r>
            <a:r>
              <a:rPr lang="en-US" dirty="0" err="1" smtClean="0"/>
              <a:t>sebagainya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5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 smtClean="0"/>
              <a:t>PUBLIK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ditujukan</a:t>
            </a:r>
            <a:r>
              <a:rPr lang="en-US" dirty="0" smtClean="0"/>
              <a:t> </a:t>
            </a:r>
            <a:r>
              <a:rPr lang="en-US" dirty="0" err="1" smtClean="0"/>
              <a:t>jepada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, </a:t>
            </a:r>
            <a:r>
              <a:rPr lang="en-US" dirty="0" err="1" smtClean="0"/>
              <a:t>minat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 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yang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.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yang </a:t>
            </a:r>
            <a:r>
              <a:rPr lang="en-US" dirty="0" err="1" smtClean="0"/>
              <a:t>diinginkan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menulis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, </a:t>
            </a:r>
            <a:r>
              <a:rPr lang="en-US" dirty="0" err="1" smtClean="0"/>
              <a:t>hindari</a:t>
            </a:r>
            <a:r>
              <a:rPr lang="en-US" dirty="0" smtClean="0"/>
              <a:t> </a:t>
            </a:r>
            <a:r>
              <a:rPr lang="en-US" dirty="0" err="1" smtClean="0"/>
              <a:t>pernyataan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press release, </a:t>
            </a:r>
            <a:r>
              <a:rPr lang="en-US" dirty="0" err="1" smtClean="0"/>
              <a:t>dan</a:t>
            </a:r>
            <a:r>
              <a:rPr lang="en-US" dirty="0" smtClean="0"/>
              <a:t> lain-lain. </a:t>
            </a:r>
          </a:p>
          <a:p>
            <a:r>
              <a:rPr lang="en-US" dirty="0" err="1" smtClean="0"/>
              <a:t>Jangan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halusinasi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tercapai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DIDASARKAN</a:t>
            </a:r>
            <a:r>
              <a:rPr lang="en-US" dirty="0" smtClean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RISET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 smtClean="0"/>
              <a:t>RASIONAL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EKSPLISIT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EKSPLISIT</a:t>
            </a:r>
            <a:r>
              <a:rPr lang="en-US" dirty="0"/>
              <a:t> DAN </a:t>
            </a:r>
            <a:r>
              <a:rPr lang="en-US" dirty="0" err="1"/>
              <a:t>JELAS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/>
              <a:t>ADA </a:t>
            </a:r>
            <a:r>
              <a:rPr lang="en-US" dirty="0" err="1"/>
              <a:t>MISINTERPRETASI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(widescreen)(2)</Template>
  <TotalTime>362</TotalTime>
  <Words>866</Words>
  <Application>Microsoft Office PowerPoint</Application>
  <PresentationFormat>Custom</PresentationFormat>
  <Paragraphs>140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Corbel</vt:lpstr>
      <vt:lpstr>Digital Blue Tunnel 16x9</vt:lpstr>
      <vt:lpstr>goals and objective</vt:lpstr>
      <vt:lpstr>GOALS</vt:lpstr>
      <vt:lpstr>SASARAN KOMUNIKASI</vt:lpstr>
      <vt:lpstr>positioning</vt:lpstr>
      <vt:lpstr>positioning</vt:lpstr>
      <vt:lpstr>TUJUAN</vt:lpstr>
      <vt:lpstr>STANDARISASI TUJUAN</vt:lpstr>
      <vt:lpstr>TUJUAN</vt:lpstr>
      <vt:lpstr>PowerPoint Presentation</vt:lpstr>
      <vt:lpstr>PowerPoint Presentation</vt:lpstr>
      <vt:lpstr>PowerPoint Presentation</vt:lpstr>
      <vt:lpstr>PowerPoint Presentation</vt:lpstr>
      <vt:lpstr>HIRARKI TUJUAN</vt:lpstr>
      <vt:lpstr>TUJUAN AWARENESS</vt:lpstr>
      <vt:lpstr>KAPANKAH TUJUAN AWARENESS</vt:lpstr>
      <vt:lpstr>Tujuan acceptance</vt:lpstr>
      <vt:lpstr>PowerPoint Presentation</vt:lpstr>
      <vt:lpstr>Tujuan aksi</vt:lpstr>
      <vt:lpstr>Merumuskan tujuan public relations</vt:lpstr>
      <vt:lpstr>Dampak Spesifik</vt:lpstr>
      <vt:lpstr>pengukuran kinerja</vt:lpstr>
      <vt:lpstr>terima kasih</vt:lpstr>
      <vt:lpstr>latihan di kelas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Windows User</dc:creator>
  <cp:lastModifiedBy>Windows User</cp:lastModifiedBy>
  <cp:revision>52</cp:revision>
  <dcterms:created xsi:type="dcterms:W3CDTF">2017-06-09T06:27:40Z</dcterms:created>
  <dcterms:modified xsi:type="dcterms:W3CDTF">2017-06-28T04:56:00Z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