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sldIdLst>
    <p:sldId id="271" r:id="rId2"/>
    <p:sldId id="28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287" r:id="rId27"/>
    <p:sldId id="288" r:id="rId28"/>
    <p:sldId id="31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48C"/>
    <a:srgbClr val="333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078CF-2262-4746-B729-E01182392114}" type="datetimeFigureOut">
              <a:rPr lang="id-ID" smtClean="0"/>
              <a:t>21/01/2019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6A81-B958-45E3-B53C-00153CD587A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28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a home base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135938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3472" y="1422400"/>
            <a:ext cx="7417054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69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1/21/2019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404664"/>
            <a:ext cx="1762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82.jpe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23" Type="http://schemas.openxmlformats.org/officeDocument/2006/relationships/image" Target="../media/image81.jpe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1331640" y="4581128"/>
            <a:ext cx="6400800" cy="694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800" noProof="1" smtClean="0"/>
              <a:t>Pertemuan - </a:t>
            </a:r>
            <a:r>
              <a:rPr lang="en-US" sz="2800" noProof="1"/>
              <a:t>1</a:t>
            </a:r>
            <a:endParaRPr lang="id-ID" sz="2800" noProof="1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1560" y="321297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id-ID" sz="3600" noProof="1" smtClean="0">
                <a:solidFill>
                  <a:srgbClr val="7030A0"/>
                </a:solidFill>
              </a:rPr>
              <a:t>Pengantar Kewirausahaan</a:t>
            </a:r>
            <a:endParaRPr lang="id-ID" sz="2800" i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noProof="1" smtClean="0">
                <a:latin typeface="Trebuchet MS" pitchFamily="34" charset="0"/>
              </a:rPr>
              <a:t>Mata Kuliah	: </a:t>
            </a:r>
            <a:r>
              <a:rPr lang="en-US" noProof="1" smtClean="0">
                <a:latin typeface="Trebuchet MS" pitchFamily="34" charset="0"/>
              </a:rPr>
              <a:t>Rancangan Bisnis (Kewirausahaan Lanjut)</a:t>
            </a:r>
            <a:endParaRPr lang="en-US" noProof="1">
              <a:latin typeface="Trebuchet MS" pitchFamily="34" charset="0"/>
            </a:endParaRPr>
          </a:p>
          <a:p>
            <a:r>
              <a:rPr lang="id-ID" noProof="1" smtClean="0">
                <a:latin typeface="Trebuchet MS" pitchFamily="34" charset="0"/>
              </a:rPr>
              <a:t>Kode		: </a:t>
            </a:r>
            <a:r>
              <a:rPr lang="en-US" noProof="1" smtClean="0">
                <a:latin typeface="Trebuchet MS" pitchFamily="34" charset="0"/>
              </a:rPr>
              <a:t>LSE</a:t>
            </a:r>
            <a:r>
              <a:rPr lang="id-ID" noProof="1" smtClean="0">
                <a:latin typeface="Trebuchet MS" pitchFamily="34" charset="0"/>
              </a:rPr>
              <a:t> – </a:t>
            </a:r>
            <a:r>
              <a:rPr lang="en-US" noProof="1" smtClean="0">
                <a:latin typeface="Trebuchet MS" pitchFamily="34" charset="0"/>
              </a:rPr>
              <a:t>304</a:t>
            </a:r>
            <a:endParaRPr lang="id-ID" noProof="1" smtClean="0">
              <a:latin typeface="Trebuchet MS" pitchFamily="34" charset="0"/>
            </a:endParaRPr>
          </a:p>
          <a:p>
            <a:r>
              <a:rPr lang="id-ID" noProof="1" smtClean="0">
                <a:latin typeface="Trebuchet MS" pitchFamily="34" charset="0"/>
              </a:rPr>
              <a:t>SKS		: 3 SK</a:t>
            </a:r>
            <a:r>
              <a:rPr lang="en-US" noProof="1" smtClean="0">
                <a:latin typeface="Trebuchet MS" pitchFamily="34" charset="0"/>
              </a:rPr>
              <a:t>S</a:t>
            </a:r>
            <a:endParaRPr lang="id-ID" noProof="1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476" y="30860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40"/>
                </a:moveTo>
                <a:lnTo>
                  <a:pt x="1524" y="91440"/>
                </a:lnTo>
                <a:lnTo>
                  <a:pt x="1524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2931" y="30860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2476" y="360425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80009"/>
                </a:moveTo>
                <a:lnTo>
                  <a:pt x="1524" y="80009"/>
                </a:lnTo>
                <a:lnTo>
                  <a:pt x="1524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3873" y="607313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4078" y="5948933"/>
            <a:ext cx="899921" cy="90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368538" y="6382511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17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3255" y="6400800"/>
            <a:ext cx="2143125" cy="44450"/>
          </a:xfrm>
          <a:custGeom>
            <a:avLst/>
            <a:gdLst/>
            <a:ahLst/>
            <a:cxnLst/>
            <a:rect l="l" t="t" r="r" b="b"/>
            <a:pathLst>
              <a:path w="2143125" h="44450">
                <a:moveTo>
                  <a:pt x="2142744" y="44195"/>
                </a:moveTo>
                <a:lnTo>
                  <a:pt x="0" y="0"/>
                </a:lnTo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00" y="6629400"/>
            <a:ext cx="7924800" cy="76200"/>
          </a:xfrm>
          <a:custGeom>
            <a:avLst/>
            <a:gdLst/>
            <a:ahLst/>
            <a:cxnLst/>
            <a:rect l="l" t="t" r="r" b="b"/>
            <a:pathLst>
              <a:path w="7924800" h="76200">
                <a:moveTo>
                  <a:pt x="7924800" y="762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7759" y="5858636"/>
            <a:ext cx="677545" cy="498475"/>
          </a:xfrm>
          <a:custGeom>
            <a:avLst/>
            <a:gdLst/>
            <a:ahLst/>
            <a:cxnLst/>
            <a:rect l="l" t="t" r="r" b="b"/>
            <a:pathLst>
              <a:path w="677544" h="498475">
                <a:moveTo>
                  <a:pt x="0" y="83057"/>
                </a:moveTo>
                <a:lnTo>
                  <a:pt x="6527" y="50727"/>
                </a:lnTo>
                <a:lnTo>
                  <a:pt x="24326" y="24326"/>
                </a:lnTo>
                <a:lnTo>
                  <a:pt x="50727" y="6527"/>
                </a:lnTo>
                <a:lnTo>
                  <a:pt x="83057" y="0"/>
                </a:lnTo>
                <a:lnTo>
                  <a:pt x="594360" y="0"/>
                </a:lnTo>
                <a:lnTo>
                  <a:pt x="626690" y="6527"/>
                </a:lnTo>
                <a:lnTo>
                  <a:pt x="653091" y="24326"/>
                </a:lnTo>
                <a:lnTo>
                  <a:pt x="670890" y="50727"/>
                </a:lnTo>
                <a:lnTo>
                  <a:pt x="677418" y="83057"/>
                </a:lnTo>
                <a:lnTo>
                  <a:pt x="677418" y="415289"/>
                </a:lnTo>
                <a:lnTo>
                  <a:pt x="670890" y="447620"/>
                </a:lnTo>
                <a:lnTo>
                  <a:pt x="653091" y="474021"/>
                </a:lnTo>
                <a:lnTo>
                  <a:pt x="626690" y="491820"/>
                </a:lnTo>
                <a:lnTo>
                  <a:pt x="594360" y="498347"/>
                </a:lnTo>
                <a:lnTo>
                  <a:pt x="83057" y="498347"/>
                </a:lnTo>
                <a:lnTo>
                  <a:pt x="50727" y="491820"/>
                </a:lnTo>
                <a:lnTo>
                  <a:pt x="24326" y="474021"/>
                </a:lnTo>
                <a:lnTo>
                  <a:pt x="6527" y="447620"/>
                </a:lnTo>
                <a:lnTo>
                  <a:pt x="0" y="415289"/>
                </a:lnTo>
                <a:lnTo>
                  <a:pt x="0" y="83057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511" y="6184010"/>
            <a:ext cx="581025" cy="532130"/>
          </a:xfrm>
          <a:custGeom>
            <a:avLst/>
            <a:gdLst/>
            <a:ahLst/>
            <a:cxnLst/>
            <a:rect l="l" t="t" r="r" b="b"/>
            <a:pathLst>
              <a:path w="581025" h="532129">
                <a:moveTo>
                  <a:pt x="0" y="88645"/>
                </a:moveTo>
                <a:lnTo>
                  <a:pt x="6966" y="54140"/>
                </a:lnTo>
                <a:lnTo>
                  <a:pt x="25963" y="25963"/>
                </a:lnTo>
                <a:lnTo>
                  <a:pt x="54140" y="6966"/>
                </a:lnTo>
                <a:lnTo>
                  <a:pt x="88645" y="0"/>
                </a:lnTo>
                <a:lnTo>
                  <a:pt x="491998" y="0"/>
                </a:lnTo>
                <a:lnTo>
                  <a:pt x="526503" y="6966"/>
                </a:lnTo>
                <a:lnTo>
                  <a:pt x="554680" y="25963"/>
                </a:lnTo>
                <a:lnTo>
                  <a:pt x="573677" y="54140"/>
                </a:lnTo>
                <a:lnTo>
                  <a:pt x="580644" y="88645"/>
                </a:lnTo>
                <a:lnTo>
                  <a:pt x="580644" y="443229"/>
                </a:lnTo>
                <a:lnTo>
                  <a:pt x="573677" y="477735"/>
                </a:lnTo>
                <a:lnTo>
                  <a:pt x="554680" y="505912"/>
                </a:lnTo>
                <a:lnTo>
                  <a:pt x="526503" y="524909"/>
                </a:lnTo>
                <a:lnTo>
                  <a:pt x="491998" y="531876"/>
                </a:lnTo>
                <a:lnTo>
                  <a:pt x="88645" y="531876"/>
                </a:lnTo>
                <a:lnTo>
                  <a:pt x="54140" y="524909"/>
                </a:lnTo>
                <a:lnTo>
                  <a:pt x="25963" y="505912"/>
                </a:lnTo>
                <a:lnTo>
                  <a:pt x="6966" y="477735"/>
                </a:lnTo>
                <a:lnTo>
                  <a:pt x="0" y="443229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15631" y="6360033"/>
            <a:ext cx="678180" cy="498475"/>
          </a:xfrm>
          <a:custGeom>
            <a:avLst/>
            <a:gdLst/>
            <a:ahLst/>
            <a:cxnLst/>
            <a:rect l="l" t="t" r="r" b="b"/>
            <a:pathLst>
              <a:path w="678179" h="498475">
                <a:moveTo>
                  <a:pt x="0" y="83057"/>
                </a:moveTo>
                <a:lnTo>
                  <a:pt x="6530" y="50727"/>
                </a:lnTo>
                <a:lnTo>
                  <a:pt x="24336" y="24326"/>
                </a:lnTo>
                <a:lnTo>
                  <a:pt x="50738" y="6527"/>
                </a:lnTo>
                <a:lnTo>
                  <a:pt x="83058" y="0"/>
                </a:lnTo>
                <a:lnTo>
                  <a:pt x="595122" y="0"/>
                </a:lnTo>
                <a:lnTo>
                  <a:pt x="627441" y="6527"/>
                </a:lnTo>
                <a:lnTo>
                  <a:pt x="653843" y="24326"/>
                </a:lnTo>
                <a:lnTo>
                  <a:pt x="671649" y="50727"/>
                </a:lnTo>
                <a:lnTo>
                  <a:pt x="678179" y="83057"/>
                </a:lnTo>
                <a:lnTo>
                  <a:pt x="678179" y="415288"/>
                </a:lnTo>
                <a:lnTo>
                  <a:pt x="671649" y="447619"/>
                </a:lnTo>
                <a:lnTo>
                  <a:pt x="653843" y="474020"/>
                </a:lnTo>
                <a:lnTo>
                  <a:pt x="627441" y="491820"/>
                </a:lnTo>
                <a:lnTo>
                  <a:pt x="595122" y="498347"/>
                </a:lnTo>
                <a:lnTo>
                  <a:pt x="83058" y="498347"/>
                </a:lnTo>
                <a:lnTo>
                  <a:pt x="50738" y="491820"/>
                </a:lnTo>
                <a:lnTo>
                  <a:pt x="24336" y="474020"/>
                </a:lnTo>
                <a:lnTo>
                  <a:pt x="6530" y="447619"/>
                </a:lnTo>
                <a:lnTo>
                  <a:pt x="0" y="415288"/>
                </a:lnTo>
                <a:lnTo>
                  <a:pt x="0" y="8305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6027" y="6248780"/>
            <a:ext cx="678180" cy="498475"/>
          </a:xfrm>
          <a:custGeom>
            <a:avLst/>
            <a:gdLst/>
            <a:ahLst/>
            <a:cxnLst/>
            <a:rect l="l" t="t" r="r" b="b"/>
            <a:pathLst>
              <a:path w="678180" h="498475">
                <a:moveTo>
                  <a:pt x="0" y="83058"/>
                </a:moveTo>
                <a:lnTo>
                  <a:pt x="6527" y="50727"/>
                </a:lnTo>
                <a:lnTo>
                  <a:pt x="24326" y="24326"/>
                </a:lnTo>
                <a:lnTo>
                  <a:pt x="50727" y="6527"/>
                </a:lnTo>
                <a:lnTo>
                  <a:pt x="83057" y="0"/>
                </a:lnTo>
                <a:lnTo>
                  <a:pt x="595122" y="0"/>
                </a:lnTo>
                <a:lnTo>
                  <a:pt x="627452" y="6527"/>
                </a:lnTo>
                <a:lnTo>
                  <a:pt x="653853" y="24326"/>
                </a:lnTo>
                <a:lnTo>
                  <a:pt x="671652" y="50727"/>
                </a:lnTo>
                <a:lnTo>
                  <a:pt x="678179" y="83058"/>
                </a:lnTo>
                <a:lnTo>
                  <a:pt x="678179" y="415290"/>
                </a:lnTo>
                <a:lnTo>
                  <a:pt x="671652" y="447620"/>
                </a:lnTo>
                <a:lnTo>
                  <a:pt x="653853" y="474021"/>
                </a:lnTo>
                <a:lnTo>
                  <a:pt x="627452" y="491820"/>
                </a:lnTo>
                <a:lnTo>
                  <a:pt x="595122" y="498348"/>
                </a:lnTo>
                <a:lnTo>
                  <a:pt x="83057" y="498348"/>
                </a:lnTo>
                <a:lnTo>
                  <a:pt x="50727" y="491820"/>
                </a:lnTo>
                <a:lnTo>
                  <a:pt x="24326" y="474021"/>
                </a:lnTo>
                <a:lnTo>
                  <a:pt x="6527" y="447620"/>
                </a:lnTo>
                <a:lnTo>
                  <a:pt x="0" y="415290"/>
                </a:lnTo>
                <a:lnTo>
                  <a:pt x="0" y="83058"/>
                </a:lnTo>
                <a:close/>
              </a:path>
            </a:pathLst>
          </a:custGeom>
          <a:ln w="190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29255" y="6429755"/>
            <a:ext cx="2071370" cy="45720"/>
          </a:xfrm>
          <a:custGeom>
            <a:avLst/>
            <a:gdLst/>
            <a:ahLst/>
            <a:cxnLst/>
            <a:rect l="l" t="t" r="r" b="b"/>
            <a:pathLst>
              <a:path w="2071370" h="45720">
                <a:moveTo>
                  <a:pt x="2071116" y="45720"/>
                </a:moveTo>
                <a:lnTo>
                  <a:pt x="0" y="0"/>
                </a:lnTo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15255" y="6429755"/>
            <a:ext cx="2071370" cy="45720"/>
          </a:xfrm>
          <a:custGeom>
            <a:avLst/>
            <a:gdLst/>
            <a:ahLst/>
            <a:cxnLst/>
            <a:rect l="l" t="t" r="r" b="b"/>
            <a:pathLst>
              <a:path w="2071370" h="45720">
                <a:moveTo>
                  <a:pt x="2071116" y="45720"/>
                </a:moveTo>
                <a:lnTo>
                  <a:pt x="0" y="0"/>
                </a:lnTo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2357627"/>
            <a:ext cx="6532626" cy="4500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2122" y="0"/>
            <a:ext cx="3121660" cy="2346325"/>
          </a:xfrm>
          <a:custGeom>
            <a:avLst/>
            <a:gdLst/>
            <a:ahLst/>
            <a:cxnLst/>
            <a:rect l="l" t="t" r="r" b="b"/>
            <a:pathLst>
              <a:path w="3121660" h="2346325">
                <a:moveTo>
                  <a:pt x="2792652" y="0"/>
                </a:moveTo>
                <a:lnTo>
                  <a:pt x="2168336" y="0"/>
                </a:lnTo>
                <a:lnTo>
                  <a:pt x="0" y="1603502"/>
                </a:lnTo>
                <a:lnTo>
                  <a:pt x="549363" y="2346325"/>
                </a:lnTo>
                <a:lnTo>
                  <a:pt x="3121317" y="444373"/>
                </a:lnTo>
                <a:lnTo>
                  <a:pt x="2792652" y="0"/>
                </a:lnTo>
                <a:close/>
              </a:path>
            </a:pathLst>
          </a:custGeom>
          <a:solidFill>
            <a:srgbClr val="E4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2018" y="125095"/>
            <a:ext cx="2577007" cy="1934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00521" y="3928871"/>
            <a:ext cx="3443477" cy="2297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9755" y="1214627"/>
            <a:ext cx="2714243" cy="2071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73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62012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868" y="1557030"/>
            <a:ext cx="5573395" cy="329513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61340" marR="5080" indent="-247015" algn="just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2600" spc="-5" dirty="0" smtClean="0">
                <a:solidFill>
                  <a:srgbClr val="C0504D"/>
                </a:solidFill>
                <a:latin typeface="Georgia"/>
                <a:cs typeface="Georgia"/>
              </a:rPr>
              <a:t>▫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	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Kewirausahaan 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merupakan  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disiplin 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ilmu yang dapat 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dipelajari  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dan 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diajarkanserta</a:t>
            </a:r>
            <a:r>
              <a:rPr sz="2600" spc="3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independen.</a:t>
            </a:r>
            <a:endParaRPr sz="2600" dirty="0">
              <a:latin typeface="Georgia"/>
              <a:cs typeface="Georgia"/>
            </a:endParaRPr>
          </a:p>
          <a:p>
            <a:pPr marL="561340" marR="81280" indent="-247015" algn="just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Kewirausahaan 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tidak 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hanya bakat  bawaan 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sejak lahir akan 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tetapi  </a:t>
            </a:r>
            <a:r>
              <a:rPr sz="2600" spc="-5" dirty="0">
                <a:solidFill>
                  <a:srgbClr val="C0504D"/>
                </a:solidFill>
                <a:latin typeface="Georgia"/>
                <a:cs typeface="Georgia"/>
              </a:rPr>
              <a:t>dapat </a:t>
            </a:r>
            <a:r>
              <a:rPr sz="2600" spc="-10" dirty="0">
                <a:solidFill>
                  <a:srgbClr val="C0504D"/>
                </a:solidFill>
                <a:latin typeface="Georgia"/>
                <a:cs typeface="Georgia"/>
              </a:rPr>
              <a:t>dipelajari dan  diajarkan.(</a:t>
            </a:r>
            <a:r>
              <a:rPr sz="2600" i="1" spc="-10" dirty="0">
                <a:solidFill>
                  <a:srgbClr val="C0504D"/>
                </a:solidFill>
                <a:latin typeface="Georgia"/>
                <a:cs typeface="Georgia"/>
              </a:rPr>
              <a:t>Entrepreneurship </a:t>
            </a:r>
            <a:r>
              <a:rPr sz="2600" i="1" spc="-5" dirty="0">
                <a:solidFill>
                  <a:srgbClr val="C0504D"/>
                </a:solidFill>
                <a:latin typeface="Georgia"/>
                <a:cs typeface="Georgia"/>
              </a:rPr>
              <a:t>are  not only born but also</a:t>
            </a:r>
            <a:r>
              <a:rPr sz="2600" i="1" spc="15" dirty="0">
                <a:solidFill>
                  <a:srgbClr val="C0504D"/>
                </a:solidFill>
                <a:latin typeface="Georgia"/>
                <a:cs typeface="Georgia"/>
              </a:rPr>
              <a:t> </a:t>
            </a:r>
            <a:r>
              <a:rPr sz="2600" i="1" spc="-5" dirty="0">
                <a:solidFill>
                  <a:srgbClr val="C0504D"/>
                </a:solidFill>
                <a:latin typeface="Georgia"/>
                <a:cs typeface="Georgia"/>
              </a:rPr>
              <a:t>made)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05321" y="2895600"/>
            <a:ext cx="2706624" cy="1689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52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7744" y="583973"/>
            <a:ext cx="787590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Ciri-ciri </a:t>
            </a:r>
            <a:r>
              <a:rPr dirty="0" err="1"/>
              <a:t>sikap</a:t>
            </a:r>
            <a:r>
              <a:rPr dirty="0"/>
              <a:t> </a:t>
            </a:r>
            <a:r>
              <a:rPr spc="-10" dirty="0" err="1" smtClean="0"/>
              <a:t>Wirausaha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068062" y="1478268"/>
            <a:ext cx="5161037" cy="512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5417" y="3796029"/>
            <a:ext cx="18478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rgia"/>
                <a:cs typeface="Georgia"/>
              </a:rPr>
              <a:t>Wirausaha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3605" y="1893316"/>
            <a:ext cx="869315" cy="4787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85200"/>
              </a:lnSpc>
              <a:spcBef>
                <a:spcPts val="290"/>
              </a:spcBef>
            </a:pPr>
            <a:r>
              <a:rPr sz="1100" spc="-5" dirty="0">
                <a:latin typeface="Georgia"/>
                <a:cs typeface="Georgia"/>
              </a:rPr>
              <a:t>Berani  Mengambil  </a:t>
            </a:r>
            <a:r>
              <a:rPr sz="1100" spc="-10" dirty="0">
                <a:latin typeface="Georgia"/>
                <a:cs typeface="Georgia"/>
              </a:rPr>
              <a:t>Resiko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Tinggi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785" y="2271013"/>
            <a:ext cx="584200" cy="336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8895" marR="5080" indent="-36830">
              <a:lnSpc>
                <a:spcPts val="1130"/>
              </a:lnSpc>
              <a:spcBef>
                <a:spcPts val="290"/>
              </a:spcBef>
            </a:pPr>
            <a:r>
              <a:rPr sz="1100" spc="-10" dirty="0">
                <a:latin typeface="Georgia"/>
                <a:cs typeface="Georgia"/>
              </a:rPr>
              <a:t>Kreatif</a:t>
            </a:r>
            <a:r>
              <a:rPr sz="1100" spc="-5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&amp;  Inovatif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7890" y="3164586"/>
            <a:ext cx="8515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Georgia"/>
                <a:cs typeface="Georgia"/>
              </a:rPr>
              <a:t>Memiliki</a:t>
            </a:r>
            <a:r>
              <a:rPr sz="1100" spc="-3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Visi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1494" y="4098544"/>
            <a:ext cx="895985" cy="4787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1905" algn="ctr">
              <a:lnSpc>
                <a:spcPct val="85200"/>
              </a:lnSpc>
              <a:spcBef>
                <a:spcPts val="290"/>
              </a:spcBef>
            </a:pPr>
            <a:r>
              <a:rPr sz="1100" spc="-10" dirty="0">
                <a:latin typeface="Georgia"/>
                <a:cs typeface="Georgia"/>
              </a:rPr>
              <a:t>Memiliki  Tujuan  </a:t>
            </a:r>
            <a:r>
              <a:rPr sz="1100" spc="-5" dirty="0">
                <a:latin typeface="Georgia"/>
                <a:cs typeface="Georgia"/>
              </a:rPr>
              <a:t>Berk</a:t>
            </a:r>
            <a:r>
              <a:rPr sz="1100" spc="-10" dirty="0">
                <a:latin typeface="Georgia"/>
                <a:cs typeface="Georgia"/>
              </a:rPr>
              <a:t>ela</a:t>
            </a:r>
            <a:r>
              <a:rPr sz="1100" spc="-5" dirty="0">
                <a:latin typeface="Georgia"/>
                <a:cs typeface="Georgia"/>
              </a:rPr>
              <a:t>n</a:t>
            </a:r>
            <a:r>
              <a:rPr sz="1100" spc="-10" dirty="0">
                <a:latin typeface="Georgia"/>
                <a:cs typeface="Georgia"/>
              </a:rPr>
              <a:t>juta</a:t>
            </a:r>
            <a:r>
              <a:rPr sz="1100" spc="-5" dirty="0">
                <a:latin typeface="Georgia"/>
                <a:cs typeface="Georgia"/>
              </a:rPr>
              <a:t>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4491" y="5230621"/>
            <a:ext cx="78549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Georgia"/>
                <a:cs typeface="Georgia"/>
              </a:rPr>
              <a:t>Percaya</a:t>
            </a:r>
            <a:r>
              <a:rPr sz="1100" spc="-4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Diri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8870" y="5818885"/>
            <a:ext cx="52641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Georgia"/>
                <a:cs typeface="Georgia"/>
              </a:rPr>
              <a:t>Mandiri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1315" y="5675884"/>
            <a:ext cx="867410" cy="4787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065" marR="5080" algn="ctr">
              <a:lnSpc>
                <a:spcPct val="85200"/>
              </a:lnSpc>
              <a:spcBef>
                <a:spcPts val="290"/>
              </a:spcBef>
            </a:pPr>
            <a:r>
              <a:rPr sz="1100" spc="-5" dirty="0">
                <a:latin typeface="Georgia"/>
                <a:cs typeface="Georgia"/>
              </a:rPr>
              <a:t>Aktif,</a:t>
            </a:r>
            <a:r>
              <a:rPr sz="1100" spc="-5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enerjik,  menghatgai  </a:t>
            </a:r>
            <a:r>
              <a:rPr sz="1100" spc="-10" dirty="0">
                <a:latin typeface="Georgia"/>
                <a:cs typeface="Georgia"/>
              </a:rPr>
              <a:t>waktu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8638" y="5159247"/>
            <a:ext cx="739775" cy="336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75260" marR="5080" indent="-162560">
              <a:lnSpc>
                <a:spcPts val="1130"/>
              </a:lnSpc>
              <a:spcBef>
                <a:spcPts val="290"/>
              </a:spcBef>
            </a:pPr>
            <a:r>
              <a:rPr sz="1100" spc="-10" dirty="0">
                <a:latin typeface="Georgia"/>
                <a:cs typeface="Georgia"/>
              </a:rPr>
              <a:t>Konsep diri  </a:t>
            </a:r>
            <a:r>
              <a:rPr sz="1100" spc="-5" dirty="0">
                <a:latin typeface="Georgia"/>
                <a:cs typeface="Georgia"/>
              </a:rPr>
              <a:t>positif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69895" y="4169917"/>
            <a:ext cx="535305" cy="336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8580" marR="5080" indent="-56515">
              <a:lnSpc>
                <a:spcPts val="1130"/>
              </a:lnSpc>
              <a:spcBef>
                <a:spcPts val="290"/>
              </a:spcBef>
            </a:pPr>
            <a:r>
              <a:rPr sz="1100" spc="-5" dirty="0">
                <a:latin typeface="Georgia"/>
                <a:cs typeface="Georgia"/>
              </a:rPr>
              <a:t>Berpikir  Positif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1701" y="3093212"/>
            <a:ext cx="901065" cy="336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30810">
              <a:lnSpc>
                <a:spcPts val="1130"/>
              </a:lnSpc>
              <a:spcBef>
                <a:spcPts val="290"/>
              </a:spcBef>
            </a:pPr>
            <a:r>
              <a:rPr sz="1100" spc="-5" dirty="0">
                <a:latin typeface="Georgia"/>
                <a:cs typeface="Georgia"/>
              </a:rPr>
              <a:t>Tanggung  Jawab</a:t>
            </a:r>
            <a:r>
              <a:rPr sz="1100" spc="-40" dirty="0">
                <a:latin typeface="Georgia"/>
                <a:cs typeface="Georgia"/>
              </a:rPr>
              <a:t> </a:t>
            </a:r>
            <a:r>
              <a:rPr sz="1100" spc="-10" dirty="0">
                <a:latin typeface="Georgia"/>
                <a:cs typeface="Georgia"/>
              </a:rPr>
              <a:t>pribadi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5922" y="2271013"/>
            <a:ext cx="837565" cy="336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87630">
              <a:lnSpc>
                <a:spcPts val="1130"/>
              </a:lnSpc>
              <a:spcBef>
                <a:spcPts val="290"/>
              </a:spcBef>
            </a:pPr>
            <a:r>
              <a:rPr sz="1100" spc="-5" dirty="0">
                <a:latin typeface="Georgia"/>
                <a:cs typeface="Georgia"/>
              </a:rPr>
              <a:t>Menerima  </a:t>
            </a:r>
            <a:r>
              <a:rPr sz="1100" spc="-10" dirty="0">
                <a:latin typeface="Georgia"/>
                <a:cs typeface="Georgia"/>
              </a:rPr>
              <a:t>Umpan</a:t>
            </a:r>
            <a:r>
              <a:rPr sz="1100" spc="-5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Balik</a:t>
            </a:r>
            <a:endParaRPr sz="11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5021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1628800"/>
            <a:ext cx="61880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/>
              <a:t>Resiko </a:t>
            </a:r>
            <a:r>
              <a:rPr sz="4000" spc="-5" dirty="0"/>
              <a:t>dalam</a:t>
            </a:r>
            <a:r>
              <a:rPr sz="4000" spc="-70" dirty="0"/>
              <a:t> </a:t>
            </a:r>
            <a:r>
              <a:rPr sz="4000" spc="-5" dirty="0"/>
              <a:t>berwirausaha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49280" y="2518358"/>
            <a:ext cx="7914640" cy="27768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Ketidakpastian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pendapatan</a:t>
            </a:r>
            <a:endParaRPr sz="2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Kehilangan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investasi</a:t>
            </a:r>
            <a:endParaRPr sz="2800">
              <a:latin typeface="Georgia"/>
              <a:cs typeface="Georgia"/>
            </a:endParaRPr>
          </a:p>
          <a:p>
            <a:pPr marL="268605" marR="5080" indent="-255904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Pengorbanan </a:t>
            </a:r>
            <a:r>
              <a:rPr sz="2800" spc="-5" dirty="0">
                <a:latin typeface="Georgia"/>
                <a:cs typeface="Georgia"/>
              </a:rPr>
              <a:t>untuk bekerja lebih lama </a:t>
            </a:r>
            <a:r>
              <a:rPr sz="2800" spc="-10" dirty="0">
                <a:latin typeface="Georgia"/>
                <a:cs typeface="Georgia"/>
              </a:rPr>
              <a:t>dan </a:t>
            </a:r>
            <a:r>
              <a:rPr sz="2800" spc="-5" dirty="0">
                <a:latin typeface="Georgia"/>
                <a:cs typeface="Georgia"/>
              </a:rPr>
              <a:t>lebih  </a:t>
            </a:r>
            <a:r>
              <a:rPr sz="2800" dirty="0">
                <a:latin typeface="Georgia"/>
                <a:cs typeface="Georgia"/>
              </a:rPr>
              <a:t>keras</a:t>
            </a:r>
            <a:endParaRPr sz="2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Tekanan mental </a:t>
            </a:r>
            <a:r>
              <a:rPr sz="2800" spc="-5" dirty="0">
                <a:latin typeface="Georgia"/>
                <a:cs typeface="Georgia"/>
              </a:rPr>
              <a:t>yang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tinggi</a:t>
            </a:r>
            <a:endParaRPr sz="28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Dampak terhadap </a:t>
            </a:r>
            <a:r>
              <a:rPr sz="2800" dirty="0">
                <a:latin typeface="Georgia"/>
                <a:cs typeface="Georgia"/>
              </a:rPr>
              <a:t>kualitas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hidup</a:t>
            </a:r>
            <a:endParaRPr sz="28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1632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378" y="604837"/>
            <a:ext cx="66167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Arial Narrow"/>
                <a:cs typeface="Arial Narrow"/>
              </a:rPr>
              <a:t>Menumbuhkan Mental</a:t>
            </a:r>
            <a:r>
              <a:rPr sz="4000" b="1" spc="-80" dirty="0">
                <a:latin typeface="Arial Narrow"/>
                <a:cs typeface="Arial Narrow"/>
              </a:rPr>
              <a:t> </a:t>
            </a:r>
            <a:r>
              <a:rPr sz="4000" b="1" spc="-10" dirty="0">
                <a:latin typeface="Arial Narrow"/>
                <a:cs typeface="Arial Narrow"/>
              </a:rPr>
              <a:t>Wirausaha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6230" y="2002789"/>
            <a:ext cx="817244" cy="3870325"/>
          </a:xfrm>
          <a:custGeom>
            <a:avLst/>
            <a:gdLst/>
            <a:ahLst/>
            <a:cxnLst/>
            <a:rect l="l" t="t" r="r" b="b"/>
            <a:pathLst>
              <a:path w="817244" h="3870325">
                <a:moveTo>
                  <a:pt x="15239" y="0"/>
                </a:moveTo>
                <a:lnTo>
                  <a:pt x="48984" y="34327"/>
                </a:lnTo>
                <a:lnTo>
                  <a:pt x="82003" y="69096"/>
                </a:lnTo>
                <a:lnTo>
                  <a:pt x="114297" y="104296"/>
                </a:lnTo>
                <a:lnTo>
                  <a:pt x="145864" y="139918"/>
                </a:lnTo>
                <a:lnTo>
                  <a:pt x="176706" y="175953"/>
                </a:lnTo>
                <a:lnTo>
                  <a:pt x="206823" y="212391"/>
                </a:lnTo>
                <a:lnTo>
                  <a:pt x="236213" y="249222"/>
                </a:lnTo>
                <a:lnTo>
                  <a:pt x="264878" y="286437"/>
                </a:lnTo>
                <a:lnTo>
                  <a:pt x="292817" y="324026"/>
                </a:lnTo>
                <a:lnTo>
                  <a:pt x="320031" y="361979"/>
                </a:lnTo>
                <a:lnTo>
                  <a:pt x="346519" y="400287"/>
                </a:lnTo>
                <a:lnTo>
                  <a:pt x="372281" y="438941"/>
                </a:lnTo>
                <a:lnTo>
                  <a:pt x="397317" y="477930"/>
                </a:lnTo>
                <a:lnTo>
                  <a:pt x="421628" y="517246"/>
                </a:lnTo>
                <a:lnTo>
                  <a:pt x="445213" y="556878"/>
                </a:lnTo>
                <a:lnTo>
                  <a:pt x="468072" y="596817"/>
                </a:lnTo>
                <a:lnTo>
                  <a:pt x="490206" y="637054"/>
                </a:lnTo>
                <a:lnTo>
                  <a:pt x="511614" y="677578"/>
                </a:lnTo>
                <a:lnTo>
                  <a:pt x="532296" y="718380"/>
                </a:lnTo>
                <a:lnTo>
                  <a:pt x="552253" y="759451"/>
                </a:lnTo>
                <a:lnTo>
                  <a:pt x="571484" y="800781"/>
                </a:lnTo>
                <a:lnTo>
                  <a:pt x="589989" y="842361"/>
                </a:lnTo>
                <a:lnTo>
                  <a:pt x="607768" y="884180"/>
                </a:lnTo>
                <a:lnTo>
                  <a:pt x="624822" y="926230"/>
                </a:lnTo>
                <a:lnTo>
                  <a:pt x="641150" y="968500"/>
                </a:lnTo>
                <a:lnTo>
                  <a:pt x="656753" y="1010981"/>
                </a:lnTo>
                <a:lnTo>
                  <a:pt x="671629" y="1053664"/>
                </a:lnTo>
                <a:lnTo>
                  <a:pt x="685781" y="1096538"/>
                </a:lnTo>
                <a:lnTo>
                  <a:pt x="699206" y="1139595"/>
                </a:lnTo>
                <a:lnTo>
                  <a:pt x="711906" y="1182824"/>
                </a:lnTo>
                <a:lnTo>
                  <a:pt x="723879" y="1226217"/>
                </a:lnTo>
                <a:lnTo>
                  <a:pt x="735128" y="1269763"/>
                </a:lnTo>
                <a:lnTo>
                  <a:pt x="745650" y="1313453"/>
                </a:lnTo>
                <a:lnTo>
                  <a:pt x="755447" y="1357277"/>
                </a:lnTo>
                <a:lnTo>
                  <a:pt x="764518" y="1401226"/>
                </a:lnTo>
                <a:lnTo>
                  <a:pt x="772864" y="1445290"/>
                </a:lnTo>
                <a:lnTo>
                  <a:pt x="780484" y="1489460"/>
                </a:lnTo>
                <a:lnTo>
                  <a:pt x="787378" y="1533725"/>
                </a:lnTo>
                <a:lnTo>
                  <a:pt x="793546" y="1578077"/>
                </a:lnTo>
                <a:lnTo>
                  <a:pt x="798989" y="1622506"/>
                </a:lnTo>
                <a:lnTo>
                  <a:pt x="803706" y="1667001"/>
                </a:lnTo>
                <a:lnTo>
                  <a:pt x="807697" y="1711555"/>
                </a:lnTo>
                <a:lnTo>
                  <a:pt x="810963" y="1756156"/>
                </a:lnTo>
                <a:lnTo>
                  <a:pt x="813503" y="1800796"/>
                </a:lnTo>
                <a:lnTo>
                  <a:pt x="815317" y="1845464"/>
                </a:lnTo>
                <a:lnTo>
                  <a:pt x="816405" y="1890152"/>
                </a:lnTo>
                <a:lnTo>
                  <a:pt x="816768" y="1934849"/>
                </a:lnTo>
                <a:lnTo>
                  <a:pt x="816405" y="1979547"/>
                </a:lnTo>
                <a:lnTo>
                  <a:pt x="815317" y="2024234"/>
                </a:lnTo>
                <a:lnTo>
                  <a:pt x="813503" y="2068903"/>
                </a:lnTo>
                <a:lnTo>
                  <a:pt x="810963" y="2113543"/>
                </a:lnTo>
                <a:lnTo>
                  <a:pt x="807697" y="2158144"/>
                </a:lnTo>
                <a:lnTo>
                  <a:pt x="803706" y="2202698"/>
                </a:lnTo>
                <a:lnTo>
                  <a:pt x="798989" y="2247194"/>
                </a:lnTo>
                <a:lnTo>
                  <a:pt x="793546" y="2291622"/>
                </a:lnTo>
                <a:lnTo>
                  <a:pt x="787378" y="2335974"/>
                </a:lnTo>
                <a:lnTo>
                  <a:pt x="780484" y="2380240"/>
                </a:lnTo>
                <a:lnTo>
                  <a:pt x="772864" y="2424410"/>
                </a:lnTo>
                <a:lnTo>
                  <a:pt x="764518" y="2468474"/>
                </a:lnTo>
                <a:lnTo>
                  <a:pt x="755447" y="2512424"/>
                </a:lnTo>
                <a:lnTo>
                  <a:pt x="745650" y="2556248"/>
                </a:lnTo>
                <a:lnTo>
                  <a:pt x="735128" y="2599939"/>
                </a:lnTo>
                <a:lnTo>
                  <a:pt x="723879" y="2643485"/>
                </a:lnTo>
                <a:lnTo>
                  <a:pt x="711906" y="2686878"/>
                </a:lnTo>
                <a:lnTo>
                  <a:pt x="699206" y="2730108"/>
                </a:lnTo>
                <a:lnTo>
                  <a:pt x="685781" y="2773165"/>
                </a:lnTo>
                <a:lnTo>
                  <a:pt x="671629" y="2816040"/>
                </a:lnTo>
                <a:lnTo>
                  <a:pt x="656753" y="2858723"/>
                </a:lnTo>
                <a:lnTo>
                  <a:pt x="641150" y="2901205"/>
                </a:lnTo>
                <a:lnTo>
                  <a:pt x="624822" y="2943476"/>
                </a:lnTo>
                <a:lnTo>
                  <a:pt x="607768" y="2985526"/>
                </a:lnTo>
                <a:lnTo>
                  <a:pt x="589989" y="3027346"/>
                </a:lnTo>
                <a:lnTo>
                  <a:pt x="571484" y="3068926"/>
                </a:lnTo>
                <a:lnTo>
                  <a:pt x="552253" y="3110257"/>
                </a:lnTo>
                <a:lnTo>
                  <a:pt x="532296" y="3151328"/>
                </a:lnTo>
                <a:lnTo>
                  <a:pt x="511614" y="3192132"/>
                </a:lnTo>
                <a:lnTo>
                  <a:pt x="490206" y="3232657"/>
                </a:lnTo>
                <a:lnTo>
                  <a:pt x="468072" y="3272894"/>
                </a:lnTo>
                <a:lnTo>
                  <a:pt x="445213" y="3312834"/>
                </a:lnTo>
                <a:lnTo>
                  <a:pt x="421628" y="3352467"/>
                </a:lnTo>
                <a:lnTo>
                  <a:pt x="397317" y="3391783"/>
                </a:lnTo>
                <a:lnTo>
                  <a:pt x="372281" y="3430773"/>
                </a:lnTo>
                <a:lnTo>
                  <a:pt x="346519" y="3469428"/>
                </a:lnTo>
                <a:lnTo>
                  <a:pt x="320031" y="3507737"/>
                </a:lnTo>
                <a:lnTo>
                  <a:pt x="292817" y="3545692"/>
                </a:lnTo>
                <a:lnTo>
                  <a:pt x="264878" y="3583282"/>
                </a:lnTo>
                <a:lnTo>
                  <a:pt x="236213" y="3620497"/>
                </a:lnTo>
                <a:lnTo>
                  <a:pt x="206823" y="3657329"/>
                </a:lnTo>
                <a:lnTo>
                  <a:pt x="176706" y="3693768"/>
                </a:lnTo>
                <a:lnTo>
                  <a:pt x="145864" y="3729804"/>
                </a:lnTo>
                <a:lnTo>
                  <a:pt x="114297" y="3765428"/>
                </a:lnTo>
                <a:lnTo>
                  <a:pt x="82003" y="3800629"/>
                </a:lnTo>
                <a:lnTo>
                  <a:pt x="48984" y="3835399"/>
                </a:lnTo>
                <a:lnTo>
                  <a:pt x="15239" y="3869728"/>
                </a:lnTo>
                <a:lnTo>
                  <a:pt x="0" y="3854437"/>
                </a:lnTo>
                <a:lnTo>
                  <a:pt x="33832" y="3820011"/>
                </a:lnTo>
                <a:lnTo>
                  <a:pt x="66928" y="3785137"/>
                </a:lnTo>
                <a:lnTo>
                  <a:pt x="99289" y="3749827"/>
                </a:lnTo>
                <a:lnTo>
                  <a:pt x="130915" y="3714088"/>
                </a:lnTo>
                <a:lnTo>
                  <a:pt x="161805" y="3677933"/>
                </a:lnTo>
                <a:lnTo>
                  <a:pt x="191960" y="3641369"/>
                </a:lnTo>
                <a:lnTo>
                  <a:pt x="221379" y="3604408"/>
                </a:lnTo>
                <a:lnTo>
                  <a:pt x="250063" y="3567058"/>
                </a:lnTo>
                <a:lnTo>
                  <a:pt x="278011" y="3529331"/>
                </a:lnTo>
                <a:lnTo>
                  <a:pt x="305224" y="3491234"/>
                </a:lnTo>
                <a:lnTo>
                  <a:pt x="331701" y="3452779"/>
                </a:lnTo>
                <a:lnTo>
                  <a:pt x="357443" y="3413976"/>
                </a:lnTo>
                <a:lnTo>
                  <a:pt x="382450" y="3374833"/>
                </a:lnTo>
                <a:lnTo>
                  <a:pt x="406721" y="3335361"/>
                </a:lnTo>
                <a:lnTo>
                  <a:pt x="430256" y="3295570"/>
                </a:lnTo>
                <a:lnTo>
                  <a:pt x="453056" y="3255469"/>
                </a:lnTo>
                <a:lnTo>
                  <a:pt x="475120" y="3215068"/>
                </a:lnTo>
                <a:lnTo>
                  <a:pt x="496449" y="3174378"/>
                </a:lnTo>
                <a:lnTo>
                  <a:pt x="517043" y="3133408"/>
                </a:lnTo>
                <a:lnTo>
                  <a:pt x="536901" y="3092167"/>
                </a:lnTo>
                <a:lnTo>
                  <a:pt x="556023" y="3050666"/>
                </a:lnTo>
                <a:lnTo>
                  <a:pt x="574410" y="3008914"/>
                </a:lnTo>
                <a:lnTo>
                  <a:pt x="592062" y="2966922"/>
                </a:lnTo>
                <a:lnTo>
                  <a:pt x="608978" y="2924699"/>
                </a:lnTo>
                <a:lnTo>
                  <a:pt x="625158" y="2882254"/>
                </a:lnTo>
                <a:lnTo>
                  <a:pt x="640604" y="2839599"/>
                </a:lnTo>
                <a:lnTo>
                  <a:pt x="655313" y="2796742"/>
                </a:lnTo>
                <a:lnTo>
                  <a:pt x="669287" y="2753693"/>
                </a:lnTo>
                <a:lnTo>
                  <a:pt x="682526" y="2710463"/>
                </a:lnTo>
                <a:lnTo>
                  <a:pt x="695029" y="2667060"/>
                </a:lnTo>
                <a:lnTo>
                  <a:pt x="706797" y="2623496"/>
                </a:lnTo>
                <a:lnTo>
                  <a:pt x="717829" y="2579779"/>
                </a:lnTo>
                <a:lnTo>
                  <a:pt x="728126" y="2535920"/>
                </a:lnTo>
                <a:lnTo>
                  <a:pt x="737687" y="2491928"/>
                </a:lnTo>
                <a:lnTo>
                  <a:pt x="746513" y="2447813"/>
                </a:lnTo>
                <a:lnTo>
                  <a:pt x="754603" y="2403585"/>
                </a:lnTo>
                <a:lnTo>
                  <a:pt x="761958" y="2359254"/>
                </a:lnTo>
                <a:lnTo>
                  <a:pt x="768577" y="2314830"/>
                </a:lnTo>
                <a:lnTo>
                  <a:pt x="774461" y="2270322"/>
                </a:lnTo>
                <a:lnTo>
                  <a:pt x="779609" y="2225741"/>
                </a:lnTo>
                <a:lnTo>
                  <a:pt x="784022" y="2181095"/>
                </a:lnTo>
                <a:lnTo>
                  <a:pt x="787700" y="2136396"/>
                </a:lnTo>
                <a:lnTo>
                  <a:pt x="790642" y="2091652"/>
                </a:lnTo>
                <a:lnTo>
                  <a:pt x="792848" y="2046874"/>
                </a:lnTo>
                <a:lnTo>
                  <a:pt x="794319" y="2002071"/>
                </a:lnTo>
                <a:lnTo>
                  <a:pt x="795055" y="1957254"/>
                </a:lnTo>
                <a:lnTo>
                  <a:pt x="795055" y="1912432"/>
                </a:lnTo>
                <a:lnTo>
                  <a:pt x="794319" y="1867614"/>
                </a:lnTo>
                <a:lnTo>
                  <a:pt x="792848" y="1822812"/>
                </a:lnTo>
                <a:lnTo>
                  <a:pt x="790642" y="1778034"/>
                </a:lnTo>
                <a:lnTo>
                  <a:pt x="787700" y="1733290"/>
                </a:lnTo>
                <a:lnTo>
                  <a:pt x="784022" y="1688590"/>
                </a:lnTo>
                <a:lnTo>
                  <a:pt x="779609" y="1643945"/>
                </a:lnTo>
                <a:lnTo>
                  <a:pt x="774461" y="1599363"/>
                </a:lnTo>
                <a:lnTo>
                  <a:pt x="768577" y="1554855"/>
                </a:lnTo>
                <a:lnTo>
                  <a:pt x="761958" y="1510431"/>
                </a:lnTo>
                <a:lnTo>
                  <a:pt x="754603" y="1466100"/>
                </a:lnTo>
                <a:lnTo>
                  <a:pt x="746513" y="1421872"/>
                </a:lnTo>
                <a:lnTo>
                  <a:pt x="737687" y="1377757"/>
                </a:lnTo>
                <a:lnTo>
                  <a:pt x="728126" y="1333765"/>
                </a:lnTo>
                <a:lnTo>
                  <a:pt x="717829" y="1289906"/>
                </a:lnTo>
                <a:lnTo>
                  <a:pt x="706797" y="1246189"/>
                </a:lnTo>
                <a:lnTo>
                  <a:pt x="695029" y="1202624"/>
                </a:lnTo>
                <a:lnTo>
                  <a:pt x="682526" y="1159222"/>
                </a:lnTo>
                <a:lnTo>
                  <a:pt x="669287" y="1115991"/>
                </a:lnTo>
                <a:lnTo>
                  <a:pt x="655313" y="1072942"/>
                </a:lnTo>
                <a:lnTo>
                  <a:pt x="640604" y="1030085"/>
                </a:lnTo>
                <a:lnTo>
                  <a:pt x="625158" y="987429"/>
                </a:lnTo>
                <a:lnTo>
                  <a:pt x="608978" y="944985"/>
                </a:lnTo>
                <a:lnTo>
                  <a:pt x="592062" y="902761"/>
                </a:lnTo>
                <a:lnTo>
                  <a:pt x="574410" y="860769"/>
                </a:lnTo>
                <a:lnTo>
                  <a:pt x="556023" y="819017"/>
                </a:lnTo>
                <a:lnTo>
                  <a:pt x="536901" y="777516"/>
                </a:lnTo>
                <a:lnTo>
                  <a:pt x="517043" y="736275"/>
                </a:lnTo>
                <a:lnTo>
                  <a:pt x="496449" y="695304"/>
                </a:lnTo>
                <a:lnTo>
                  <a:pt x="475120" y="654614"/>
                </a:lnTo>
                <a:lnTo>
                  <a:pt x="453056" y="614213"/>
                </a:lnTo>
                <a:lnTo>
                  <a:pt x="430256" y="574112"/>
                </a:lnTo>
                <a:lnTo>
                  <a:pt x="406721" y="534320"/>
                </a:lnTo>
                <a:lnTo>
                  <a:pt x="382450" y="494848"/>
                </a:lnTo>
                <a:lnTo>
                  <a:pt x="357443" y="455705"/>
                </a:lnTo>
                <a:lnTo>
                  <a:pt x="331701" y="416901"/>
                </a:lnTo>
                <a:lnTo>
                  <a:pt x="305224" y="378446"/>
                </a:lnTo>
                <a:lnTo>
                  <a:pt x="278011" y="340349"/>
                </a:lnTo>
                <a:lnTo>
                  <a:pt x="250063" y="302621"/>
                </a:lnTo>
                <a:lnTo>
                  <a:pt x="221379" y="265271"/>
                </a:lnTo>
                <a:lnTo>
                  <a:pt x="191960" y="228309"/>
                </a:lnTo>
                <a:lnTo>
                  <a:pt x="161805" y="191745"/>
                </a:lnTo>
                <a:lnTo>
                  <a:pt x="130915" y="155589"/>
                </a:lnTo>
                <a:lnTo>
                  <a:pt x="99289" y="119851"/>
                </a:lnTo>
                <a:lnTo>
                  <a:pt x="66928" y="84540"/>
                </a:lnTo>
                <a:lnTo>
                  <a:pt x="33832" y="49666"/>
                </a:lnTo>
                <a:lnTo>
                  <a:pt x="0" y="15239"/>
                </a:lnTo>
                <a:lnTo>
                  <a:pt x="15239" y="0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9191" y="2159126"/>
            <a:ext cx="5656580" cy="508634"/>
          </a:xfrm>
          <a:custGeom>
            <a:avLst/>
            <a:gdLst/>
            <a:ahLst/>
            <a:cxnLst/>
            <a:rect l="l" t="t" r="r" b="b"/>
            <a:pathLst>
              <a:path w="5656580" h="508635">
                <a:moveTo>
                  <a:pt x="0" y="508253"/>
                </a:moveTo>
                <a:lnTo>
                  <a:pt x="5656326" y="508253"/>
                </a:lnTo>
                <a:lnTo>
                  <a:pt x="5656326" y="0"/>
                </a:lnTo>
                <a:lnTo>
                  <a:pt x="0" y="0"/>
                </a:lnTo>
                <a:lnTo>
                  <a:pt x="0" y="508253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9191" y="2159126"/>
            <a:ext cx="5656580" cy="508634"/>
          </a:xfrm>
          <a:custGeom>
            <a:avLst/>
            <a:gdLst/>
            <a:ahLst/>
            <a:cxnLst/>
            <a:rect l="l" t="t" r="r" b="b"/>
            <a:pathLst>
              <a:path w="5656580" h="508635">
                <a:moveTo>
                  <a:pt x="0" y="508253"/>
                </a:moveTo>
                <a:lnTo>
                  <a:pt x="5656326" y="508253"/>
                </a:lnTo>
                <a:lnTo>
                  <a:pt x="5656326" y="0"/>
                </a:lnTo>
                <a:lnTo>
                  <a:pt x="0" y="0"/>
                </a:lnTo>
                <a:lnTo>
                  <a:pt x="0" y="50825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1436" y="2095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73" y="0"/>
                </a:moveTo>
                <a:lnTo>
                  <a:pt x="270478" y="3441"/>
                </a:lnTo>
                <a:lnTo>
                  <a:pt x="225718" y="13438"/>
                </a:lnTo>
                <a:lnTo>
                  <a:pt x="183585" y="29500"/>
                </a:lnTo>
                <a:lnTo>
                  <a:pt x="144569" y="51135"/>
                </a:lnTo>
                <a:lnTo>
                  <a:pt x="109161" y="77853"/>
                </a:lnTo>
                <a:lnTo>
                  <a:pt x="77853" y="109161"/>
                </a:lnTo>
                <a:lnTo>
                  <a:pt x="51135" y="144569"/>
                </a:lnTo>
                <a:lnTo>
                  <a:pt x="29500" y="183585"/>
                </a:lnTo>
                <a:lnTo>
                  <a:pt x="13438" y="225718"/>
                </a:lnTo>
                <a:lnTo>
                  <a:pt x="3441" y="270478"/>
                </a:lnTo>
                <a:lnTo>
                  <a:pt x="0" y="317373"/>
                </a:lnTo>
                <a:lnTo>
                  <a:pt x="3441" y="364267"/>
                </a:lnTo>
                <a:lnTo>
                  <a:pt x="13438" y="409027"/>
                </a:lnTo>
                <a:lnTo>
                  <a:pt x="29500" y="451160"/>
                </a:lnTo>
                <a:lnTo>
                  <a:pt x="51135" y="490176"/>
                </a:lnTo>
                <a:lnTo>
                  <a:pt x="77853" y="525584"/>
                </a:lnTo>
                <a:lnTo>
                  <a:pt x="109161" y="556892"/>
                </a:lnTo>
                <a:lnTo>
                  <a:pt x="144569" y="583610"/>
                </a:lnTo>
                <a:lnTo>
                  <a:pt x="183585" y="605245"/>
                </a:lnTo>
                <a:lnTo>
                  <a:pt x="225718" y="621307"/>
                </a:lnTo>
                <a:lnTo>
                  <a:pt x="270478" y="631304"/>
                </a:lnTo>
                <a:lnTo>
                  <a:pt x="317373" y="634746"/>
                </a:lnTo>
                <a:lnTo>
                  <a:pt x="364267" y="631304"/>
                </a:lnTo>
                <a:lnTo>
                  <a:pt x="409027" y="621307"/>
                </a:lnTo>
                <a:lnTo>
                  <a:pt x="451160" y="605245"/>
                </a:lnTo>
                <a:lnTo>
                  <a:pt x="490176" y="583610"/>
                </a:lnTo>
                <a:lnTo>
                  <a:pt x="525584" y="556892"/>
                </a:lnTo>
                <a:lnTo>
                  <a:pt x="556892" y="525584"/>
                </a:lnTo>
                <a:lnTo>
                  <a:pt x="583610" y="490176"/>
                </a:lnTo>
                <a:lnTo>
                  <a:pt x="605245" y="451160"/>
                </a:lnTo>
                <a:lnTo>
                  <a:pt x="621307" y="409027"/>
                </a:lnTo>
                <a:lnTo>
                  <a:pt x="631304" y="364267"/>
                </a:lnTo>
                <a:lnTo>
                  <a:pt x="634745" y="317373"/>
                </a:lnTo>
                <a:lnTo>
                  <a:pt x="631304" y="270478"/>
                </a:lnTo>
                <a:lnTo>
                  <a:pt x="621307" y="225718"/>
                </a:lnTo>
                <a:lnTo>
                  <a:pt x="605245" y="183585"/>
                </a:lnTo>
                <a:lnTo>
                  <a:pt x="583610" y="144569"/>
                </a:lnTo>
                <a:lnTo>
                  <a:pt x="556892" y="109161"/>
                </a:lnTo>
                <a:lnTo>
                  <a:pt x="525584" y="77853"/>
                </a:lnTo>
                <a:lnTo>
                  <a:pt x="490176" y="51135"/>
                </a:lnTo>
                <a:lnTo>
                  <a:pt x="451160" y="29500"/>
                </a:lnTo>
                <a:lnTo>
                  <a:pt x="409027" y="13438"/>
                </a:lnTo>
                <a:lnTo>
                  <a:pt x="364267" y="3441"/>
                </a:lnTo>
                <a:lnTo>
                  <a:pt x="317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1436" y="2095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0" y="317373"/>
                </a:moveTo>
                <a:lnTo>
                  <a:pt x="3441" y="270478"/>
                </a:lnTo>
                <a:lnTo>
                  <a:pt x="13438" y="225718"/>
                </a:lnTo>
                <a:lnTo>
                  <a:pt x="29500" y="183585"/>
                </a:lnTo>
                <a:lnTo>
                  <a:pt x="51135" y="144569"/>
                </a:lnTo>
                <a:lnTo>
                  <a:pt x="77853" y="109161"/>
                </a:lnTo>
                <a:lnTo>
                  <a:pt x="109161" y="77853"/>
                </a:lnTo>
                <a:lnTo>
                  <a:pt x="144569" y="51135"/>
                </a:lnTo>
                <a:lnTo>
                  <a:pt x="183585" y="29500"/>
                </a:lnTo>
                <a:lnTo>
                  <a:pt x="225718" y="13438"/>
                </a:lnTo>
                <a:lnTo>
                  <a:pt x="270478" y="3441"/>
                </a:lnTo>
                <a:lnTo>
                  <a:pt x="317373" y="0"/>
                </a:lnTo>
                <a:lnTo>
                  <a:pt x="364267" y="3441"/>
                </a:lnTo>
                <a:lnTo>
                  <a:pt x="409027" y="13438"/>
                </a:lnTo>
                <a:lnTo>
                  <a:pt x="451160" y="29500"/>
                </a:lnTo>
                <a:lnTo>
                  <a:pt x="490176" y="51135"/>
                </a:lnTo>
                <a:lnTo>
                  <a:pt x="525584" y="77853"/>
                </a:lnTo>
                <a:lnTo>
                  <a:pt x="556892" y="109161"/>
                </a:lnTo>
                <a:lnTo>
                  <a:pt x="583610" y="144569"/>
                </a:lnTo>
                <a:lnTo>
                  <a:pt x="605245" y="183585"/>
                </a:lnTo>
                <a:lnTo>
                  <a:pt x="621307" y="225718"/>
                </a:lnTo>
                <a:lnTo>
                  <a:pt x="631304" y="270478"/>
                </a:lnTo>
                <a:lnTo>
                  <a:pt x="634745" y="317373"/>
                </a:lnTo>
                <a:lnTo>
                  <a:pt x="631304" y="364267"/>
                </a:lnTo>
                <a:lnTo>
                  <a:pt x="621307" y="409027"/>
                </a:lnTo>
                <a:lnTo>
                  <a:pt x="605245" y="451160"/>
                </a:lnTo>
                <a:lnTo>
                  <a:pt x="583610" y="490176"/>
                </a:lnTo>
                <a:lnTo>
                  <a:pt x="556892" y="525584"/>
                </a:lnTo>
                <a:lnTo>
                  <a:pt x="525584" y="556892"/>
                </a:lnTo>
                <a:lnTo>
                  <a:pt x="490176" y="583610"/>
                </a:lnTo>
                <a:lnTo>
                  <a:pt x="451160" y="605245"/>
                </a:lnTo>
                <a:lnTo>
                  <a:pt x="409027" y="621307"/>
                </a:lnTo>
                <a:lnTo>
                  <a:pt x="364267" y="631304"/>
                </a:lnTo>
                <a:lnTo>
                  <a:pt x="317373" y="634746"/>
                </a:lnTo>
                <a:lnTo>
                  <a:pt x="270478" y="631304"/>
                </a:lnTo>
                <a:lnTo>
                  <a:pt x="225718" y="621307"/>
                </a:lnTo>
                <a:lnTo>
                  <a:pt x="183585" y="605245"/>
                </a:lnTo>
                <a:lnTo>
                  <a:pt x="144569" y="583610"/>
                </a:lnTo>
                <a:lnTo>
                  <a:pt x="109161" y="556892"/>
                </a:lnTo>
                <a:lnTo>
                  <a:pt x="77853" y="525584"/>
                </a:lnTo>
                <a:lnTo>
                  <a:pt x="51135" y="490176"/>
                </a:lnTo>
                <a:lnTo>
                  <a:pt x="29500" y="451160"/>
                </a:lnTo>
                <a:lnTo>
                  <a:pt x="13438" y="409027"/>
                </a:lnTo>
                <a:lnTo>
                  <a:pt x="3441" y="364267"/>
                </a:lnTo>
                <a:lnTo>
                  <a:pt x="0" y="317373"/>
                </a:lnTo>
                <a:close/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3426" y="2921126"/>
            <a:ext cx="5292090" cy="508634"/>
          </a:xfrm>
          <a:custGeom>
            <a:avLst/>
            <a:gdLst/>
            <a:ahLst/>
            <a:cxnLst/>
            <a:rect l="l" t="t" r="r" b="b"/>
            <a:pathLst>
              <a:path w="5292090" h="508635">
                <a:moveTo>
                  <a:pt x="0" y="508253"/>
                </a:moveTo>
                <a:lnTo>
                  <a:pt x="5292090" y="508253"/>
                </a:lnTo>
                <a:lnTo>
                  <a:pt x="5292090" y="0"/>
                </a:lnTo>
                <a:lnTo>
                  <a:pt x="0" y="0"/>
                </a:lnTo>
                <a:lnTo>
                  <a:pt x="0" y="508253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3426" y="2921126"/>
            <a:ext cx="5292090" cy="508634"/>
          </a:xfrm>
          <a:custGeom>
            <a:avLst/>
            <a:gdLst/>
            <a:ahLst/>
            <a:cxnLst/>
            <a:rect l="l" t="t" r="r" b="b"/>
            <a:pathLst>
              <a:path w="5292090" h="508635">
                <a:moveTo>
                  <a:pt x="0" y="508253"/>
                </a:moveTo>
                <a:lnTo>
                  <a:pt x="5292090" y="508253"/>
                </a:lnTo>
                <a:lnTo>
                  <a:pt x="5292090" y="0"/>
                </a:lnTo>
                <a:lnTo>
                  <a:pt x="0" y="0"/>
                </a:lnTo>
                <a:lnTo>
                  <a:pt x="0" y="508253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5673" y="2857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72" y="0"/>
                </a:moveTo>
                <a:lnTo>
                  <a:pt x="270478" y="3441"/>
                </a:lnTo>
                <a:lnTo>
                  <a:pt x="225718" y="13438"/>
                </a:lnTo>
                <a:lnTo>
                  <a:pt x="183585" y="29500"/>
                </a:lnTo>
                <a:lnTo>
                  <a:pt x="144569" y="51135"/>
                </a:lnTo>
                <a:lnTo>
                  <a:pt x="109161" y="77853"/>
                </a:lnTo>
                <a:lnTo>
                  <a:pt x="77853" y="109161"/>
                </a:lnTo>
                <a:lnTo>
                  <a:pt x="51135" y="144569"/>
                </a:lnTo>
                <a:lnTo>
                  <a:pt x="29500" y="183585"/>
                </a:lnTo>
                <a:lnTo>
                  <a:pt x="13438" y="225718"/>
                </a:lnTo>
                <a:lnTo>
                  <a:pt x="3441" y="270478"/>
                </a:lnTo>
                <a:lnTo>
                  <a:pt x="0" y="317373"/>
                </a:lnTo>
                <a:lnTo>
                  <a:pt x="3441" y="364267"/>
                </a:lnTo>
                <a:lnTo>
                  <a:pt x="13438" y="409027"/>
                </a:lnTo>
                <a:lnTo>
                  <a:pt x="29500" y="451160"/>
                </a:lnTo>
                <a:lnTo>
                  <a:pt x="51135" y="490176"/>
                </a:lnTo>
                <a:lnTo>
                  <a:pt x="77853" y="525584"/>
                </a:lnTo>
                <a:lnTo>
                  <a:pt x="109161" y="556892"/>
                </a:lnTo>
                <a:lnTo>
                  <a:pt x="144569" y="583610"/>
                </a:lnTo>
                <a:lnTo>
                  <a:pt x="183585" y="605245"/>
                </a:lnTo>
                <a:lnTo>
                  <a:pt x="225718" y="621307"/>
                </a:lnTo>
                <a:lnTo>
                  <a:pt x="270478" y="631304"/>
                </a:lnTo>
                <a:lnTo>
                  <a:pt x="317372" y="634746"/>
                </a:lnTo>
                <a:lnTo>
                  <a:pt x="364267" y="631304"/>
                </a:lnTo>
                <a:lnTo>
                  <a:pt x="409027" y="621307"/>
                </a:lnTo>
                <a:lnTo>
                  <a:pt x="451160" y="605245"/>
                </a:lnTo>
                <a:lnTo>
                  <a:pt x="490176" y="583610"/>
                </a:lnTo>
                <a:lnTo>
                  <a:pt x="525584" y="556892"/>
                </a:lnTo>
                <a:lnTo>
                  <a:pt x="556892" y="525584"/>
                </a:lnTo>
                <a:lnTo>
                  <a:pt x="583610" y="490176"/>
                </a:lnTo>
                <a:lnTo>
                  <a:pt x="605245" y="451160"/>
                </a:lnTo>
                <a:lnTo>
                  <a:pt x="621307" y="409027"/>
                </a:lnTo>
                <a:lnTo>
                  <a:pt x="631304" y="364267"/>
                </a:lnTo>
                <a:lnTo>
                  <a:pt x="634745" y="317373"/>
                </a:lnTo>
                <a:lnTo>
                  <a:pt x="631304" y="270478"/>
                </a:lnTo>
                <a:lnTo>
                  <a:pt x="621307" y="225718"/>
                </a:lnTo>
                <a:lnTo>
                  <a:pt x="605245" y="183585"/>
                </a:lnTo>
                <a:lnTo>
                  <a:pt x="583610" y="144569"/>
                </a:lnTo>
                <a:lnTo>
                  <a:pt x="556892" y="109161"/>
                </a:lnTo>
                <a:lnTo>
                  <a:pt x="525584" y="77853"/>
                </a:lnTo>
                <a:lnTo>
                  <a:pt x="490176" y="51135"/>
                </a:lnTo>
                <a:lnTo>
                  <a:pt x="451160" y="29500"/>
                </a:lnTo>
                <a:lnTo>
                  <a:pt x="409027" y="13438"/>
                </a:lnTo>
                <a:lnTo>
                  <a:pt x="364267" y="3441"/>
                </a:lnTo>
                <a:lnTo>
                  <a:pt x="317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5673" y="2857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0" y="317373"/>
                </a:moveTo>
                <a:lnTo>
                  <a:pt x="3441" y="270478"/>
                </a:lnTo>
                <a:lnTo>
                  <a:pt x="13438" y="225718"/>
                </a:lnTo>
                <a:lnTo>
                  <a:pt x="29500" y="183585"/>
                </a:lnTo>
                <a:lnTo>
                  <a:pt x="51135" y="144569"/>
                </a:lnTo>
                <a:lnTo>
                  <a:pt x="77853" y="109161"/>
                </a:lnTo>
                <a:lnTo>
                  <a:pt x="109161" y="77853"/>
                </a:lnTo>
                <a:lnTo>
                  <a:pt x="144569" y="51135"/>
                </a:lnTo>
                <a:lnTo>
                  <a:pt x="183585" y="29500"/>
                </a:lnTo>
                <a:lnTo>
                  <a:pt x="225718" y="13438"/>
                </a:lnTo>
                <a:lnTo>
                  <a:pt x="270478" y="3441"/>
                </a:lnTo>
                <a:lnTo>
                  <a:pt x="317372" y="0"/>
                </a:lnTo>
                <a:lnTo>
                  <a:pt x="364267" y="3441"/>
                </a:lnTo>
                <a:lnTo>
                  <a:pt x="409027" y="13438"/>
                </a:lnTo>
                <a:lnTo>
                  <a:pt x="451160" y="29500"/>
                </a:lnTo>
                <a:lnTo>
                  <a:pt x="490176" y="51135"/>
                </a:lnTo>
                <a:lnTo>
                  <a:pt x="525584" y="77853"/>
                </a:lnTo>
                <a:lnTo>
                  <a:pt x="556892" y="109161"/>
                </a:lnTo>
                <a:lnTo>
                  <a:pt x="583610" y="144569"/>
                </a:lnTo>
                <a:lnTo>
                  <a:pt x="605245" y="183585"/>
                </a:lnTo>
                <a:lnTo>
                  <a:pt x="621307" y="225718"/>
                </a:lnTo>
                <a:lnTo>
                  <a:pt x="631304" y="270478"/>
                </a:lnTo>
                <a:lnTo>
                  <a:pt x="634745" y="317373"/>
                </a:lnTo>
                <a:lnTo>
                  <a:pt x="631304" y="364267"/>
                </a:lnTo>
                <a:lnTo>
                  <a:pt x="621307" y="409027"/>
                </a:lnTo>
                <a:lnTo>
                  <a:pt x="605245" y="451160"/>
                </a:lnTo>
                <a:lnTo>
                  <a:pt x="583610" y="490176"/>
                </a:lnTo>
                <a:lnTo>
                  <a:pt x="556892" y="525584"/>
                </a:lnTo>
                <a:lnTo>
                  <a:pt x="525584" y="556892"/>
                </a:lnTo>
                <a:lnTo>
                  <a:pt x="490176" y="583610"/>
                </a:lnTo>
                <a:lnTo>
                  <a:pt x="451160" y="605245"/>
                </a:lnTo>
                <a:lnTo>
                  <a:pt x="409027" y="621307"/>
                </a:lnTo>
                <a:lnTo>
                  <a:pt x="364267" y="631304"/>
                </a:lnTo>
                <a:lnTo>
                  <a:pt x="317372" y="634746"/>
                </a:lnTo>
                <a:lnTo>
                  <a:pt x="270478" y="631304"/>
                </a:lnTo>
                <a:lnTo>
                  <a:pt x="225718" y="621307"/>
                </a:lnTo>
                <a:lnTo>
                  <a:pt x="183585" y="605245"/>
                </a:lnTo>
                <a:lnTo>
                  <a:pt x="144569" y="583610"/>
                </a:lnTo>
                <a:lnTo>
                  <a:pt x="109161" y="556892"/>
                </a:lnTo>
                <a:lnTo>
                  <a:pt x="77853" y="525584"/>
                </a:lnTo>
                <a:lnTo>
                  <a:pt x="51135" y="490176"/>
                </a:lnTo>
                <a:lnTo>
                  <a:pt x="29500" y="451160"/>
                </a:lnTo>
                <a:lnTo>
                  <a:pt x="13438" y="409027"/>
                </a:lnTo>
                <a:lnTo>
                  <a:pt x="3441" y="364267"/>
                </a:lnTo>
                <a:lnTo>
                  <a:pt x="0" y="317373"/>
                </a:lnTo>
                <a:close/>
              </a:path>
            </a:pathLst>
          </a:custGeom>
          <a:ln w="1905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4679" y="3683127"/>
            <a:ext cx="5180965" cy="508634"/>
          </a:xfrm>
          <a:custGeom>
            <a:avLst/>
            <a:gdLst/>
            <a:ahLst/>
            <a:cxnLst/>
            <a:rect l="l" t="t" r="r" b="b"/>
            <a:pathLst>
              <a:path w="5180965" h="508635">
                <a:moveTo>
                  <a:pt x="0" y="508254"/>
                </a:moveTo>
                <a:lnTo>
                  <a:pt x="5180838" y="508254"/>
                </a:lnTo>
                <a:lnTo>
                  <a:pt x="5180838" y="0"/>
                </a:lnTo>
                <a:lnTo>
                  <a:pt x="0" y="0"/>
                </a:lnTo>
                <a:lnTo>
                  <a:pt x="0" y="508254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4679" y="3683127"/>
            <a:ext cx="5180965" cy="508634"/>
          </a:xfrm>
          <a:custGeom>
            <a:avLst/>
            <a:gdLst/>
            <a:ahLst/>
            <a:cxnLst/>
            <a:rect l="l" t="t" r="r" b="b"/>
            <a:pathLst>
              <a:path w="5180965" h="508635">
                <a:moveTo>
                  <a:pt x="0" y="508254"/>
                </a:moveTo>
                <a:lnTo>
                  <a:pt x="5180838" y="508254"/>
                </a:lnTo>
                <a:lnTo>
                  <a:pt x="5180838" y="0"/>
                </a:lnTo>
                <a:lnTo>
                  <a:pt x="0" y="0"/>
                </a:lnTo>
                <a:lnTo>
                  <a:pt x="0" y="50825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66925" y="3619880"/>
            <a:ext cx="635635" cy="635000"/>
          </a:xfrm>
          <a:custGeom>
            <a:avLst/>
            <a:gdLst/>
            <a:ahLst/>
            <a:cxnLst/>
            <a:rect l="l" t="t" r="r" b="b"/>
            <a:pathLst>
              <a:path w="635635" h="635000">
                <a:moveTo>
                  <a:pt x="317754" y="0"/>
                </a:moveTo>
                <a:lnTo>
                  <a:pt x="270793" y="3441"/>
                </a:lnTo>
                <a:lnTo>
                  <a:pt x="225973" y="13438"/>
                </a:lnTo>
                <a:lnTo>
                  <a:pt x="183786" y="29500"/>
                </a:lnTo>
                <a:lnTo>
                  <a:pt x="144723" y="51135"/>
                </a:lnTo>
                <a:lnTo>
                  <a:pt x="109274" y="77853"/>
                </a:lnTo>
                <a:lnTo>
                  <a:pt x="77931" y="109161"/>
                </a:lnTo>
                <a:lnTo>
                  <a:pt x="51186" y="144569"/>
                </a:lnTo>
                <a:lnTo>
                  <a:pt x="29529" y="183585"/>
                </a:lnTo>
                <a:lnTo>
                  <a:pt x="13451" y="225718"/>
                </a:lnTo>
                <a:lnTo>
                  <a:pt x="3444" y="270478"/>
                </a:lnTo>
                <a:lnTo>
                  <a:pt x="0" y="317373"/>
                </a:lnTo>
                <a:lnTo>
                  <a:pt x="3444" y="364267"/>
                </a:lnTo>
                <a:lnTo>
                  <a:pt x="13451" y="409027"/>
                </a:lnTo>
                <a:lnTo>
                  <a:pt x="29529" y="451160"/>
                </a:lnTo>
                <a:lnTo>
                  <a:pt x="51186" y="490176"/>
                </a:lnTo>
                <a:lnTo>
                  <a:pt x="77931" y="525584"/>
                </a:lnTo>
                <a:lnTo>
                  <a:pt x="109274" y="556892"/>
                </a:lnTo>
                <a:lnTo>
                  <a:pt x="144723" y="583610"/>
                </a:lnTo>
                <a:lnTo>
                  <a:pt x="183786" y="605245"/>
                </a:lnTo>
                <a:lnTo>
                  <a:pt x="225973" y="621307"/>
                </a:lnTo>
                <a:lnTo>
                  <a:pt x="270793" y="631304"/>
                </a:lnTo>
                <a:lnTo>
                  <a:pt x="317754" y="634746"/>
                </a:lnTo>
                <a:lnTo>
                  <a:pt x="364714" y="631304"/>
                </a:lnTo>
                <a:lnTo>
                  <a:pt x="409534" y="621307"/>
                </a:lnTo>
                <a:lnTo>
                  <a:pt x="451721" y="605245"/>
                </a:lnTo>
                <a:lnTo>
                  <a:pt x="490784" y="583610"/>
                </a:lnTo>
                <a:lnTo>
                  <a:pt x="526233" y="556892"/>
                </a:lnTo>
                <a:lnTo>
                  <a:pt x="557576" y="525584"/>
                </a:lnTo>
                <a:lnTo>
                  <a:pt x="584321" y="490176"/>
                </a:lnTo>
                <a:lnTo>
                  <a:pt x="605978" y="451160"/>
                </a:lnTo>
                <a:lnTo>
                  <a:pt x="622056" y="409027"/>
                </a:lnTo>
                <a:lnTo>
                  <a:pt x="632063" y="364267"/>
                </a:lnTo>
                <a:lnTo>
                  <a:pt x="635507" y="317373"/>
                </a:lnTo>
                <a:lnTo>
                  <a:pt x="632063" y="270478"/>
                </a:lnTo>
                <a:lnTo>
                  <a:pt x="622056" y="225718"/>
                </a:lnTo>
                <a:lnTo>
                  <a:pt x="605978" y="183585"/>
                </a:lnTo>
                <a:lnTo>
                  <a:pt x="584321" y="144569"/>
                </a:lnTo>
                <a:lnTo>
                  <a:pt x="557576" y="109161"/>
                </a:lnTo>
                <a:lnTo>
                  <a:pt x="526233" y="77853"/>
                </a:lnTo>
                <a:lnTo>
                  <a:pt x="490784" y="51135"/>
                </a:lnTo>
                <a:lnTo>
                  <a:pt x="451721" y="29500"/>
                </a:lnTo>
                <a:lnTo>
                  <a:pt x="409534" y="13438"/>
                </a:lnTo>
                <a:lnTo>
                  <a:pt x="364714" y="3441"/>
                </a:lnTo>
                <a:lnTo>
                  <a:pt x="317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6925" y="3619880"/>
            <a:ext cx="635635" cy="635000"/>
          </a:xfrm>
          <a:custGeom>
            <a:avLst/>
            <a:gdLst/>
            <a:ahLst/>
            <a:cxnLst/>
            <a:rect l="l" t="t" r="r" b="b"/>
            <a:pathLst>
              <a:path w="635635" h="635000">
                <a:moveTo>
                  <a:pt x="0" y="317373"/>
                </a:moveTo>
                <a:lnTo>
                  <a:pt x="3444" y="270478"/>
                </a:lnTo>
                <a:lnTo>
                  <a:pt x="13451" y="225718"/>
                </a:lnTo>
                <a:lnTo>
                  <a:pt x="29529" y="183585"/>
                </a:lnTo>
                <a:lnTo>
                  <a:pt x="51186" y="144569"/>
                </a:lnTo>
                <a:lnTo>
                  <a:pt x="77931" y="109161"/>
                </a:lnTo>
                <a:lnTo>
                  <a:pt x="109274" y="77853"/>
                </a:lnTo>
                <a:lnTo>
                  <a:pt x="144723" y="51135"/>
                </a:lnTo>
                <a:lnTo>
                  <a:pt x="183786" y="29500"/>
                </a:lnTo>
                <a:lnTo>
                  <a:pt x="225973" y="13438"/>
                </a:lnTo>
                <a:lnTo>
                  <a:pt x="270793" y="3441"/>
                </a:lnTo>
                <a:lnTo>
                  <a:pt x="317754" y="0"/>
                </a:lnTo>
                <a:lnTo>
                  <a:pt x="364714" y="3441"/>
                </a:lnTo>
                <a:lnTo>
                  <a:pt x="409534" y="13438"/>
                </a:lnTo>
                <a:lnTo>
                  <a:pt x="451721" y="29500"/>
                </a:lnTo>
                <a:lnTo>
                  <a:pt x="490784" y="51135"/>
                </a:lnTo>
                <a:lnTo>
                  <a:pt x="526233" y="77853"/>
                </a:lnTo>
                <a:lnTo>
                  <a:pt x="557576" y="109161"/>
                </a:lnTo>
                <a:lnTo>
                  <a:pt x="584321" y="144569"/>
                </a:lnTo>
                <a:lnTo>
                  <a:pt x="605978" y="183585"/>
                </a:lnTo>
                <a:lnTo>
                  <a:pt x="622056" y="225718"/>
                </a:lnTo>
                <a:lnTo>
                  <a:pt x="632063" y="270478"/>
                </a:lnTo>
                <a:lnTo>
                  <a:pt x="635507" y="317373"/>
                </a:lnTo>
                <a:lnTo>
                  <a:pt x="632063" y="364267"/>
                </a:lnTo>
                <a:lnTo>
                  <a:pt x="622056" y="409027"/>
                </a:lnTo>
                <a:lnTo>
                  <a:pt x="605978" y="451160"/>
                </a:lnTo>
                <a:lnTo>
                  <a:pt x="584321" y="490176"/>
                </a:lnTo>
                <a:lnTo>
                  <a:pt x="557576" y="525584"/>
                </a:lnTo>
                <a:lnTo>
                  <a:pt x="526233" y="556892"/>
                </a:lnTo>
                <a:lnTo>
                  <a:pt x="490784" y="583610"/>
                </a:lnTo>
                <a:lnTo>
                  <a:pt x="451721" y="605245"/>
                </a:lnTo>
                <a:lnTo>
                  <a:pt x="409534" y="621307"/>
                </a:lnTo>
                <a:lnTo>
                  <a:pt x="364714" y="631304"/>
                </a:lnTo>
                <a:lnTo>
                  <a:pt x="317754" y="634746"/>
                </a:lnTo>
                <a:lnTo>
                  <a:pt x="270793" y="631304"/>
                </a:lnTo>
                <a:lnTo>
                  <a:pt x="225973" y="621307"/>
                </a:lnTo>
                <a:lnTo>
                  <a:pt x="183786" y="605245"/>
                </a:lnTo>
                <a:lnTo>
                  <a:pt x="144723" y="583610"/>
                </a:lnTo>
                <a:lnTo>
                  <a:pt x="109274" y="556892"/>
                </a:lnTo>
                <a:lnTo>
                  <a:pt x="77931" y="525584"/>
                </a:lnTo>
                <a:lnTo>
                  <a:pt x="51186" y="490176"/>
                </a:lnTo>
                <a:lnTo>
                  <a:pt x="29529" y="451160"/>
                </a:lnTo>
                <a:lnTo>
                  <a:pt x="13451" y="409027"/>
                </a:lnTo>
                <a:lnTo>
                  <a:pt x="3444" y="364267"/>
                </a:lnTo>
                <a:lnTo>
                  <a:pt x="0" y="317373"/>
                </a:lnTo>
                <a:close/>
              </a:path>
            </a:pathLst>
          </a:custGeom>
          <a:ln w="1905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73426" y="4445127"/>
            <a:ext cx="5292090" cy="508634"/>
          </a:xfrm>
          <a:custGeom>
            <a:avLst/>
            <a:gdLst/>
            <a:ahLst/>
            <a:cxnLst/>
            <a:rect l="l" t="t" r="r" b="b"/>
            <a:pathLst>
              <a:path w="5292090" h="508635">
                <a:moveTo>
                  <a:pt x="0" y="508254"/>
                </a:moveTo>
                <a:lnTo>
                  <a:pt x="5292090" y="508254"/>
                </a:lnTo>
                <a:lnTo>
                  <a:pt x="5292090" y="0"/>
                </a:lnTo>
                <a:lnTo>
                  <a:pt x="0" y="0"/>
                </a:lnTo>
                <a:lnTo>
                  <a:pt x="0" y="508254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73426" y="4445127"/>
            <a:ext cx="5292090" cy="508634"/>
          </a:xfrm>
          <a:custGeom>
            <a:avLst/>
            <a:gdLst/>
            <a:ahLst/>
            <a:cxnLst/>
            <a:rect l="l" t="t" r="r" b="b"/>
            <a:pathLst>
              <a:path w="5292090" h="508635">
                <a:moveTo>
                  <a:pt x="0" y="508254"/>
                </a:moveTo>
                <a:lnTo>
                  <a:pt x="5292090" y="508254"/>
                </a:lnTo>
                <a:lnTo>
                  <a:pt x="5292090" y="0"/>
                </a:lnTo>
                <a:lnTo>
                  <a:pt x="0" y="0"/>
                </a:lnTo>
                <a:lnTo>
                  <a:pt x="0" y="50825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5673" y="4381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72" y="0"/>
                </a:moveTo>
                <a:lnTo>
                  <a:pt x="270478" y="3441"/>
                </a:lnTo>
                <a:lnTo>
                  <a:pt x="225718" y="13438"/>
                </a:lnTo>
                <a:lnTo>
                  <a:pt x="183585" y="29500"/>
                </a:lnTo>
                <a:lnTo>
                  <a:pt x="144569" y="51135"/>
                </a:lnTo>
                <a:lnTo>
                  <a:pt x="109161" y="77853"/>
                </a:lnTo>
                <a:lnTo>
                  <a:pt x="77853" y="109161"/>
                </a:lnTo>
                <a:lnTo>
                  <a:pt x="51135" y="144569"/>
                </a:lnTo>
                <a:lnTo>
                  <a:pt x="29500" y="183585"/>
                </a:lnTo>
                <a:lnTo>
                  <a:pt x="13438" y="225718"/>
                </a:lnTo>
                <a:lnTo>
                  <a:pt x="3441" y="270478"/>
                </a:lnTo>
                <a:lnTo>
                  <a:pt x="0" y="317373"/>
                </a:lnTo>
                <a:lnTo>
                  <a:pt x="3441" y="364267"/>
                </a:lnTo>
                <a:lnTo>
                  <a:pt x="13438" y="409027"/>
                </a:lnTo>
                <a:lnTo>
                  <a:pt x="29500" y="451160"/>
                </a:lnTo>
                <a:lnTo>
                  <a:pt x="51135" y="490176"/>
                </a:lnTo>
                <a:lnTo>
                  <a:pt x="77853" y="525584"/>
                </a:lnTo>
                <a:lnTo>
                  <a:pt x="109161" y="556892"/>
                </a:lnTo>
                <a:lnTo>
                  <a:pt x="144569" y="583610"/>
                </a:lnTo>
                <a:lnTo>
                  <a:pt x="183585" y="605245"/>
                </a:lnTo>
                <a:lnTo>
                  <a:pt x="225718" y="621307"/>
                </a:lnTo>
                <a:lnTo>
                  <a:pt x="270478" y="631304"/>
                </a:lnTo>
                <a:lnTo>
                  <a:pt x="317372" y="634746"/>
                </a:lnTo>
                <a:lnTo>
                  <a:pt x="364267" y="631304"/>
                </a:lnTo>
                <a:lnTo>
                  <a:pt x="409027" y="621307"/>
                </a:lnTo>
                <a:lnTo>
                  <a:pt x="451160" y="605245"/>
                </a:lnTo>
                <a:lnTo>
                  <a:pt x="490176" y="583610"/>
                </a:lnTo>
                <a:lnTo>
                  <a:pt x="525584" y="556892"/>
                </a:lnTo>
                <a:lnTo>
                  <a:pt x="556892" y="525584"/>
                </a:lnTo>
                <a:lnTo>
                  <a:pt x="583610" y="490176"/>
                </a:lnTo>
                <a:lnTo>
                  <a:pt x="605245" y="451160"/>
                </a:lnTo>
                <a:lnTo>
                  <a:pt x="621307" y="409027"/>
                </a:lnTo>
                <a:lnTo>
                  <a:pt x="631304" y="364267"/>
                </a:lnTo>
                <a:lnTo>
                  <a:pt x="634745" y="317373"/>
                </a:lnTo>
                <a:lnTo>
                  <a:pt x="631304" y="270478"/>
                </a:lnTo>
                <a:lnTo>
                  <a:pt x="621307" y="225718"/>
                </a:lnTo>
                <a:lnTo>
                  <a:pt x="605245" y="183585"/>
                </a:lnTo>
                <a:lnTo>
                  <a:pt x="583610" y="144569"/>
                </a:lnTo>
                <a:lnTo>
                  <a:pt x="556892" y="109161"/>
                </a:lnTo>
                <a:lnTo>
                  <a:pt x="525584" y="77853"/>
                </a:lnTo>
                <a:lnTo>
                  <a:pt x="490176" y="51135"/>
                </a:lnTo>
                <a:lnTo>
                  <a:pt x="451160" y="29500"/>
                </a:lnTo>
                <a:lnTo>
                  <a:pt x="409027" y="13438"/>
                </a:lnTo>
                <a:lnTo>
                  <a:pt x="364267" y="3441"/>
                </a:lnTo>
                <a:lnTo>
                  <a:pt x="317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5673" y="4381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0" y="317373"/>
                </a:moveTo>
                <a:lnTo>
                  <a:pt x="3441" y="270478"/>
                </a:lnTo>
                <a:lnTo>
                  <a:pt x="13438" y="225718"/>
                </a:lnTo>
                <a:lnTo>
                  <a:pt x="29500" y="183585"/>
                </a:lnTo>
                <a:lnTo>
                  <a:pt x="51135" y="144569"/>
                </a:lnTo>
                <a:lnTo>
                  <a:pt x="77853" y="109161"/>
                </a:lnTo>
                <a:lnTo>
                  <a:pt x="109161" y="77853"/>
                </a:lnTo>
                <a:lnTo>
                  <a:pt x="144569" y="51135"/>
                </a:lnTo>
                <a:lnTo>
                  <a:pt x="183585" y="29500"/>
                </a:lnTo>
                <a:lnTo>
                  <a:pt x="225718" y="13438"/>
                </a:lnTo>
                <a:lnTo>
                  <a:pt x="270478" y="3441"/>
                </a:lnTo>
                <a:lnTo>
                  <a:pt x="317372" y="0"/>
                </a:lnTo>
                <a:lnTo>
                  <a:pt x="364267" y="3441"/>
                </a:lnTo>
                <a:lnTo>
                  <a:pt x="409027" y="13438"/>
                </a:lnTo>
                <a:lnTo>
                  <a:pt x="451160" y="29500"/>
                </a:lnTo>
                <a:lnTo>
                  <a:pt x="490176" y="51135"/>
                </a:lnTo>
                <a:lnTo>
                  <a:pt x="525584" y="77853"/>
                </a:lnTo>
                <a:lnTo>
                  <a:pt x="556892" y="109161"/>
                </a:lnTo>
                <a:lnTo>
                  <a:pt x="583610" y="144569"/>
                </a:lnTo>
                <a:lnTo>
                  <a:pt x="605245" y="183585"/>
                </a:lnTo>
                <a:lnTo>
                  <a:pt x="621307" y="225718"/>
                </a:lnTo>
                <a:lnTo>
                  <a:pt x="631304" y="270478"/>
                </a:lnTo>
                <a:lnTo>
                  <a:pt x="634745" y="317373"/>
                </a:lnTo>
                <a:lnTo>
                  <a:pt x="631304" y="364267"/>
                </a:lnTo>
                <a:lnTo>
                  <a:pt x="621307" y="409027"/>
                </a:lnTo>
                <a:lnTo>
                  <a:pt x="605245" y="451160"/>
                </a:lnTo>
                <a:lnTo>
                  <a:pt x="583610" y="490176"/>
                </a:lnTo>
                <a:lnTo>
                  <a:pt x="556892" y="525584"/>
                </a:lnTo>
                <a:lnTo>
                  <a:pt x="525584" y="556892"/>
                </a:lnTo>
                <a:lnTo>
                  <a:pt x="490176" y="583610"/>
                </a:lnTo>
                <a:lnTo>
                  <a:pt x="451160" y="605245"/>
                </a:lnTo>
                <a:lnTo>
                  <a:pt x="409027" y="621307"/>
                </a:lnTo>
                <a:lnTo>
                  <a:pt x="364267" y="631304"/>
                </a:lnTo>
                <a:lnTo>
                  <a:pt x="317372" y="634746"/>
                </a:lnTo>
                <a:lnTo>
                  <a:pt x="270478" y="631304"/>
                </a:lnTo>
                <a:lnTo>
                  <a:pt x="225718" y="621307"/>
                </a:lnTo>
                <a:lnTo>
                  <a:pt x="183585" y="605245"/>
                </a:lnTo>
                <a:lnTo>
                  <a:pt x="144569" y="583610"/>
                </a:lnTo>
                <a:lnTo>
                  <a:pt x="109161" y="556892"/>
                </a:lnTo>
                <a:lnTo>
                  <a:pt x="77853" y="525584"/>
                </a:lnTo>
                <a:lnTo>
                  <a:pt x="51135" y="490176"/>
                </a:lnTo>
                <a:lnTo>
                  <a:pt x="29500" y="451160"/>
                </a:lnTo>
                <a:lnTo>
                  <a:pt x="13438" y="409027"/>
                </a:lnTo>
                <a:lnTo>
                  <a:pt x="3441" y="364267"/>
                </a:lnTo>
                <a:lnTo>
                  <a:pt x="0" y="317373"/>
                </a:lnTo>
                <a:close/>
              </a:path>
            </a:pathLst>
          </a:custGeom>
          <a:ln w="19050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9191" y="5207127"/>
            <a:ext cx="5656580" cy="508634"/>
          </a:xfrm>
          <a:custGeom>
            <a:avLst/>
            <a:gdLst/>
            <a:ahLst/>
            <a:cxnLst/>
            <a:rect l="l" t="t" r="r" b="b"/>
            <a:pathLst>
              <a:path w="5656580" h="508635">
                <a:moveTo>
                  <a:pt x="0" y="508254"/>
                </a:moveTo>
                <a:lnTo>
                  <a:pt x="5656326" y="508254"/>
                </a:lnTo>
                <a:lnTo>
                  <a:pt x="5656326" y="0"/>
                </a:lnTo>
                <a:lnTo>
                  <a:pt x="0" y="0"/>
                </a:lnTo>
                <a:lnTo>
                  <a:pt x="0" y="50825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9191" y="5207127"/>
            <a:ext cx="5656580" cy="508634"/>
          </a:xfrm>
          <a:custGeom>
            <a:avLst/>
            <a:gdLst/>
            <a:ahLst/>
            <a:cxnLst/>
            <a:rect l="l" t="t" r="r" b="b"/>
            <a:pathLst>
              <a:path w="5656580" h="508635">
                <a:moveTo>
                  <a:pt x="0" y="508254"/>
                </a:moveTo>
                <a:lnTo>
                  <a:pt x="5656326" y="508254"/>
                </a:lnTo>
                <a:lnTo>
                  <a:pt x="5656326" y="0"/>
                </a:lnTo>
                <a:lnTo>
                  <a:pt x="0" y="0"/>
                </a:lnTo>
                <a:lnTo>
                  <a:pt x="0" y="50825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99461" y="2221230"/>
            <a:ext cx="5126355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Komitmen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Pribadi</a:t>
            </a:r>
            <a:endParaRPr sz="2000">
              <a:latin typeface="Georgia"/>
              <a:cs typeface="Georgia"/>
            </a:endParaRPr>
          </a:p>
          <a:p>
            <a:pPr marL="488315" marR="5080" indent="-111760">
              <a:lnSpc>
                <a:spcPct val="250000"/>
              </a:lnSpc>
            </a:pP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Lingkungan dan Pergaulan Yang Kondusif  Pendidikan dan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eorgia"/>
                <a:cs typeface="Georgia"/>
              </a:rPr>
              <a:t>Pelatihan</a:t>
            </a:r>
            <a:endParaRPr sz="2000">
              <a:latin typeface="Georgia"/>
              <a:cs typeface="Georgia"/>
            </a:endParaRPr>
          </a:p>
          <a:p>
            <a:pPr marL="12700" marR="1410335" indent="363855">
              <a:lnSpc>
                <a:spcPts val="6000"/>
              </a:lnSpc>
              <a:spcBef>
                <a:spcPts val="800"/>
              </a:spcBef>
            </a:pP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Karena keadaan terpaksa  </a:t>
            </a:r>
            <a:r>
              <a:rPr sz="2000" b="1" spc="-10" dirty="0">
                <a:solidFill>
                  <a:srgbClr val="FFFFFF"/>
                </a:solidFill>
                <a:latin typeface="Georgia"/>
                <a:cs typeface="Georgia"/>
              </a:rPr>
              <a:t>Proses Berkelanjutan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91436" y="5143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317373" y="0"/>
                </a:moveTo>
                <a:lnTo>
                  <a:pt x="270478" y="3441"/>
                </a:lnTo>
                <a:lnTo>
                  <a:pt x="225718" y="13438"/>
                </a:lnTo>
                <a:lnTo>
                  <a:pt x="183585" y="29500"/>
                </a:lnTo>
                <a:lnTo>
                  <a:pt x="144569" y="51135"/>
                </a:lnTo>
                <a:lnTo>
                  <a:pt x="109161" y="77853"/>
                </a:lnTo>
                <a:lnTo>
                  <a:pt x="77853" y="109161"/>
                </a:lnTo>
                <a:lnTo>
                  <a:pt x="51135" y="144569"/>
                </a:lnTo>
                <a:lnTo>
                  <a:pt x="29500" y="183585"/>
                </a:lnTo>
                <a:lnTo>
                  <a:pt x="13438" y="225718"/>
                </a:lnTo>
                <a:lnTo>
                  <a:pt x="3441" y="270478"/>
                </a:lnTo>
                <a:lnTo>
                  <a:pt x="0" y="317373"/>
                </a:lnTo>
                <a:lnTo>
                  <a:pt x="3441" y="364273"/>
                </a:lnTo>
                <a:lnTo>
                  <a:pt x="13438" y="409036"/>
                </a:lnTo>
                <a:lnTo>
                  <a:pt x="29500" y="451171"/>
                </a:lnTo>
                <a:lnTo>
                  <a:pt x="51135" y="490188"/>
                </a:lnTo>
                <a:lnTo>
                  <a:pt x="77853" y="525595"/>
                </a:lnTo>
                <a:lnTo>
                  <a:pt x="109161" y="556901"/>
                </a:lnTo>
                <a:lnTo>
                  <a:pt x="144569" y="583616"/>
                </a:lnTo>
                <a:lnTo>
                  <a:pt x="183585" y="605249"/>
                </a:lnTo>
                <a:lnTo>
                  <a:pt x="225718" y="621309"/>
                </a:lnTo>
                <a:lnTo>
                  <a:pt x="270478" y="631304"/>
                </a:lnTo>
                <a:lnTo>
                  <a:pt x="317373" y="634746"/>
                </a:lnTo>
                <a:lnTo>
                  <a:pt x="364267" y="631304"/>
                </a:lnTo>
                <a:lnTo>
                  <a:pt x="409027" y="621309"/>
                </a:lnTo>
                <a:lnTo>
                  <a:pt x="451160" y="605249"/>
                </a:lnTo>
                <a:lnTo>
                  <a:pt x="490176" y="583616"/>
                </a:lnTo>
                <a:lnTo>
                  <a:pt x="525584" y="556901"/>
                </a:lnTo>
                <a:lnTo>
                  <a:pt x="556892" y="525595"/>
                </a:lnTo>
                <a:lnTo>
                  <a:pt x="583610" y="490188"/>
                </a:lnTo>
                <a:lnTo>
                  <a:pt x="605245" y="451171"/>
                </a:lnTo>
                <a:lnTo>
                  <a:pt x="621307" y="409036"/>
                </a:lnTo>
                <a:lnTo>
                  <a:pt x="631304" y="364273"/>
                </a:lnTo>
                <a:lnTo>
                  <a:pt x="634745" y="317373"/>
                </a:lnTo>
                <a:lnTo>
                  <a:pt x="631304" y="270478"/>
                </a:lnTo>
                <a:lnTo>
                  <a:pt x="621307" y="225718"/>
                </a:lnTo>
                <a:lnTo>
                  <a:pt x="605245" y="183585"/>
                </a:lnTo>
                <a:lnTo>
                  <a:pt x="583610" y="144569"/>
                </a:lnTo>
                <a:lnTo>
                  <a:pt x="556892" y="109161"/>
                </a:lnTo>
                <a:lnTo>
                  <a:pt x="525584" y="77853"/>
                </a:lnTo>
                <a:lnTo>
                  <a:pt x="490176" y="51135"/>
                </a:lnTo>
                <a:lnTo>
                  <a:pt x="451160" y="29500"/>
                </a:lnTo>
                <a:lnTo>
                  <a:pt x="409027" y="13438"/>
                </a:lnTo>
                <a:lnTo>
                  <a:pt x="364267" y="3441"/>
                </a:lnTo>
                <a:lnTo>
                  <a:pt x="317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1436" y="5143880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0" y="317373"/>
                </a:moveTo>
                <a:lnTo>
                  <a:pt x="3441" y="270478"/>
                </a:lnTo>
                <a:lnTo>
                  <a:pt x="13438" y="225718"/>
                </a:lnTo>
                <a:lnTo>
                  <a:pt x="29500" y="183585"/>
                </a:lnTo>
                <a:lnTo>
                  <a:pt x="51135" y="144569"/>
                </a:lnTo>
                <a:lnTo>
                  <a:pt x="77853" y="109161"/>
                </a:lnTo>
                <a:lnTo>
                  <a:pt x="109161" y="77853"/>
                </a:lnTo>
                <a:lnTo>
                  <a:pt x="144569" y="51135"/>
                </a:lnTo>
                <a:lnTo>
                  <a:pt x="183585" y="29500"/>
                </a:lnTo>
                <a:lnTo>
                  <a:pt x="225718" y="13438"/>
                </a:lnTo>
                <a:lnTo>
                  <a:pt x="270478" y="3441"/>
                </a:lnTo>
                <a:lnTo>
                  <a:pt x="317373" y="0"/>
                </a:lnTo>
                <a:lnTo>
                  <a:pt x="364267" y="3441"/>
                </a:lnTo>
                <a:lnTo>
                  <a:pt x="409027" y="13438"/>
                </a:lnTo>
                <a:lnTo>
                  <a:pt x="451160" y="29500"/>
                </a:lnTo>
                <a:lnTo>
                  <a:pt x="490176" y="51135"/>
                </a:lnTo>
                <a:lnTo>
                  <a:pt x="525584" y="77853"/>
                </a:lnTo>
                <a:lnTo>
                  <a:pt x="556892" y="109161"/>
                </a:lnTo>
                <a:lnTo>
                  <a:pt x="583610" y="144569"/>
                </a:lnTo>
                <a:lnTo>
                  <a:pt x="605245" y="183585"/>
                </a:lnTo>
                <a:lnTo>
                  <a:pt x="621307" y="225718"/>
                </a:lnTo>
                <a:lnTo>
                  <a:pt x="631304" y="270478"/>
                </a:lnTo>
                <a:lnTo>
                  <a:pt x="634745" y="317373"/>
                </a:lnTo>
                <a:lnTo>
                  <a:pt x="631304" y="364273"/>
                </a:lnTo>
                <a:lnTo>
                  <a:pt x="621307" y="409036"/>
                </a:lnTo>
                <a:lnTo>
                  <a:pt x="605245" y="451171"/>
                </a:lnTo>
                <a:lnTo>
                  <a:pt x="583610" y="490188"/>
                </a:lnTo>
                <a:lnTo>
                  <a:pt x="556892" y="525595"/>
                </a:lnTo>
                <a:lnTo>
                  <a:pt x="525584" y="556901"/>
                </a:lnTo>
                <a:lnTo>
                  <a:pt x="490176" y="583616"/>
                </a:lnTo>
                <a:lnTo>
                  <a:pt x="451160" y="605249"/>
                </a:lnTo>
                <a:lnTo>
                  <a:pt x="409027" y="621309"/>
                </a:lnTo>
                <a:lnTo>
                  <a:pt x="364267" y="631304"/>
                </a:lnTo>
                <a:lnTo>
                  <a:pt x="317373" y="634746"/>
                </a:lnTo>
                <a:lnTo>
                  <a:pt x="270478" y="631304"/>
                </a:lnTo>
                <a:lnTo>
                  <a:pt x="225718" y="621309"/>
                </a:lnTo>
                <a:lnTo>
                  <a:pt x="183585" y="605249"/>
                </a:lnTo>
                <a:lnTo>
                  <a:pt x="144569" y="583616"/>
                </a:lnTo>
                <a:lnTo>
                  <a:pt x="109161" y="556901"/>
                </a:lnTo>
                <a:lnTo>
                  <a:pt x="77853" y="525595"/>
                </a:lnTo>
                <a:lnTo>
                  <a:pt x="51135" y="490188"/>
                </a:lnTo>
                <a:lnTo>
                  <a:pt x="29500" y="451171"/>
                </a:lnTo>
                <a:lnTo>
                  <a:pt x="13438" y="409036"/>
                </a:lnTo>
                <a:lnTo>
                  <a:pt x="3441" y="364273"/>
                </a:lnTo>
                <a:lnTo>
                  <a:pt x="0" y="317373"/>
                </a:lnTo>
                <a:close/>
              </a:path>
            </a:pathLst>
          </a:custGeom>
          <a:ln w="1905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65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6468" y="6442709"/>
            <a:ext cx="29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48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1680" y="600963"/>
            <a:ext cx="7590605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 Narrow"/>
                <a:cs typeface="Arial Narrow"/>
              </a:rPr>
              <a:t>Menumbuhkan Mental</a:t>
            </a:r>
            <a:r>
              <a:rPr b="1" spc="-90" dirty="0">
                <a:latin typeface="Arial Narrow"/>
                <a:cs typeface="Arial Narrow"/>
              </a:rPr>
              <a:t> </a:t>
            </a:r>
            <a:r>
              <a:rPr b="1" spc="-10" dirty="0">
                <a:latin typeface="Arial Narrow"/>
                <a:cs typeface="Arial Narrow"/>
              </a:rPr>
              <a:t>Wirausaha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6217" y="1892045"/>
            <a:ext cx="4654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1F487C"/>
                </a:solidFill>
                <a:latin typeface="Arial Narrow"/>
                <a:cs typeface="Arial Narrow"/>
              </a:rPr>
              <a:t>Melalui </a:t>
            </a:r>
            <a:r>
              <a:rPr sz="3200" b="1" spc="-5" dirty="0">
                <a:solidFill>
                  <a:srgbClr val="1F487C"/>
                </a:solidFill>
                <a:latin typeface="Arial Narrow"/>
                <a:cs typeface="Arial Narrow"/>
              </a:rPr>
              <a:t>Proses</a:t>
            </a:r>
            <a:r>
              <a:rPr sz="3200" b="1" spc="15" dirty="0">
                <a:solidFill>
                  <a:srgbClr val="1F487C"/>
                </a:solidFill>
                <a:latin typeface="Arial Narrow"/>
                <a:cs typeface="Arial Narrow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Arial Narrow"/>
                <a:cs typeface="Arial Narrow"/>
              </a:rPr>
              <a:t>Berkelanjutan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7522" y="1603017"/>
            <a:ext cx="7315200" cy="367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8466" y="2906268"/>
            <a:ext cx="7407909" cy="2784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52390" marR="5080" indent="598805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SUKSES  BERK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L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J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spc="-14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110363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Bertindak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Berlatih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Belajar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05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206" y="1385469"/>
            <a:ext cx="8208912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Let’s </a:t>
            </a:r>
            <a:r>
              <a:rPr dirty="0"/>
              <a:t>learn </a:t>
            </a:r>
            <a:r>
              <a:rPr dirty="0" err="1" smtClean="0"/>
              <a:t>fromStarbucks</a:t>
            </a:r>
            <a:r>
              <a:rPr dirty="0" smtClean="0"/>
              <a:t> </a:t>
            </a:r>
            <a:r>
              <a:rPr spc="-5" dirty="0" smtClean="0"/>
              <a:t>Coffee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69468" y="2041448"/>
            <a:ext cx="7733030" cy="23120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Berawal </a:t>
            </a:r>
            <a:r>
              <a:rPr sz="2800" spc="-5" dirty="0">
                <a:latin typeface="Georgia"/>
                <a:cs typeface="Georgia"/>
              </a:rPr>
              <a:t>dari </a:t>
            </a:r>
            <a:r>
              <a:rPr sz="2800" dirty="0">
                <a:latin typeface="Georgia"/>
                <a:cs typeface="Georgia"/>
              </a:rPr>
              <a:t>konsep </a:t>
            </a:r>
            <a:r>
              <a:rPr sz="2800" spc="-5" dirty="0">
                <a:latin typeface="Georgia"/>
                <a:cs typeface="Georgia"/>
              </a:rPr>
              <a:t>bisnis yang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unik</a:t>
            </a:r>
            <a:endParaRPr sz="2800" dirty="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Berpikir</a:t>
            </a:r>
            <a:r>
              <a:rPr sz="2800" spc="-5" dirty="0">
                <a:latin typeface="Georgia"/>
                <a:cs typeface="Georgia"/>
              </a:rPr>
              <a:t> besar</a:t>
            </a:r>
            <a:endParaRPr sz="2800" dirty="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Think </a:t>
            </a:r>
            <a:r>
              <a:rPr sz="2800" i="1" spc="-5" dirty="0">
                <a:latin typeface="Georgia"/>
                <a:cs typeface="Georgia"/>
              </a:rPr>
              <a:t>outside the</a:t>
            </a:r>
            <a:r>
              <a:rPr sz="2800" i="1" spc="-25" dirty="0">
                <a:latin typeface="Georgia"/>
                <a:cs typeface="Georgia"/>
              </a:rPr>
              <a:t> </a:t>
            </a:r>
            <a:r>
              <a:rPr sz="2800" i="1" spc="-5" dirty="0">
                <a:latin typeface="Georgia"/>
                <a:cs typeface="Georgia"/>
              </a:rPr>
              <a:t>box</a:t>
            </a:r>
            <a:endParaRPr sz="2800" i="1" dirty="0">
              <a:latin typeface="Georgia"/>
              <a:cs typeface="Georgia"/>
            </a:endParaRPr>
          </a:p>
          <a:p>
            <a:pPr marL="268605" marR="5080" indent="-255904">
              <a:lnSpc>
                <a:spcPct val="100000"/>
              </a:lnSpc>
              <a:spcBef>
                <a:spcPts val="300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dirty="0">
                <a:latin typeface="Georgia"/>
                <a:cs typeface="Georgia"/>
              </a:rPr>
              <a:t>Tidak </a:t>
            </a:r>
            <a:r>
              <a:rPr sz="2800" spc="-5" dirty="0">
                <a:latin typeface="Georgia"/>
                <a:cs typeface="Georgia"/>
              </a:rPr>
              <a:t>segan untuk berpartner </a:t>
            </a:r>
            <a:r>
              <a:rPr sz="2800" dirty="0">
                <a:latin typeface="Georgia"/>
                <a:cs typeface="Georgia"/>
              </a:rPr>
              <a:t>(with Barnes and  </a:t>
            </a:r>
            <a:r>
              <a:rPr sz="2800" spc="-5" dirty="0">
                <a:latin typeface="Georgia"/>
                <a:cs typeface="Georgia"/>
              </a:rPr>
              <a:t>Noble)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0582" y="250590"/>
            <a:ext cx="2823536" cy="975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520" y="4511790"/>
            <a:ext cx="7408926" cy="2143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32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927" y="762761"/>
            <a:ext cx="5978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Kreativitas </a:t>
            </a:r>
            <a:r>
              <a:rPr dirty="0"/>
              <a:t>dan </a:t>
            </a:r>
            <a:r>
              <a:rPr spc="-30" dirty="0"/>
              <a:t>Inovasi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90089"/>
            <a:ext cx="6609715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Mirip namun pengertian</a:t>
            </a:r>
            <a:r>
              <a:rPr sz="24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berbeda</a:t>
            </a:r>
            <a:endParaRPr sz="24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Kreativitas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dapat dilihat dimana saja, dalam seni, 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pertunjukan,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bisnis, teknologi, pengobatan,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ilmu  sosial, ilmu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pasti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dan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 lainnya</a:t>
            </a:r>
            <a:endParaRPr sz="2400">
              <a:latin typeface="Cambria"/>
              <a:cs typeface="Cambria"/>
            </a:endParaRPr>
          </a:p>
          <a:p>
            <a:pPr marL="241300" marR="510540" indent="-228600">
              <a:lnSpc>
                <a:spcPct val="100000"/>
              </a:lnSpc>
              <a:spcBef>
                <a:spcPts val="580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Elemen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dasar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kreativitas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adalah keaslian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dan 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imajinasi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Kreativitas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membantu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lahirnya</a:t>
            </a:r>
            <a:r>
              <a:rPr sz="2400" spc="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inovasi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Kreativitas memikirkan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hal-hal</a:t>
            </a:r>
            <a:r>
              <a:rPr sz="2400" spc="5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baru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36355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412776"/>
            <a:ext cx="18992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Inovasi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90089"/>
            <a:ext cx="7196455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Perbaikan yang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sudah</a:t>
            </a:r>
            <a:r>
              <a:rPr sz="2400" spc="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ada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Berlaku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untuk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produk, proses produksi,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model</a:t>
            </a:r>
            <a:r>
              <a:rPr sz="2400" spc="8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bisnis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Inovasi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bukan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penemuan</a:t>
            </a:r>
            <a:r>
              <a:rPr sz="2400" spc="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(invention)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Inovasi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mengerjakan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hal-hal</a:t>
            </a:r>
            <a:r>
              <a:rPr sz="2400" spc="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baru</a:t>
            </a:r>
            <a:endParaRPr sz="2400">
              <a:latin typeface="Cambria"/>
              <a:cs typeface="Cambria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Inovasi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merupakan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instrumen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khusus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wirausahawan, 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sarana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yang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digunakan untuk mengeksploitasi  perubahan menjadi peluang untuk bisnis atau jasa 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yang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 berbeda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617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764" y="2692337"/>
            <a:ext cx="7732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noProof="1" smtClean="0"/>
              <a:t>Bobot Penilaian		:</a:t>
            </a:r>
            <a:endParaRPr lang="id-ID" noProof="1" smtClean="0"/>
          </a:p>
          <a:p>
            <a:pPr lvl="0"/>
            <a:r>
              <a:rPr lang="id-ID" b="1" noProof="1" smtClean="0"/>
              <a:t>Tugas			: 20%</a:t>
            </a:r>
            <a:endParaRPr lang="id-ID" noProof="1" smtClean="0"/>
          </a:p>
          <a:p>
            <a:pPr lvl="0"/>
            <a:r>
              <a:rPr lang="id-ID" b="1" noProof="1" smtClean="0"/>
              <a:t>Ujian Tengah Semester	: </a:t>
            </a:r>
            <a:r>
              <a:rPr lang="id-ID" b="1" noProof="1" smtClean="0"/>
              <a:t>40</a:t>
            </a:r>
            <a:r>
              <a:rPr lang="id-ID" b="1" noProof="1" smtClean="0"/>
              <a:t>% (Proposal </a:t>
            </a:r>
            <a:r>
              <a:rPr lang="id-ID" b="1" noProof="1" smtClean="0"/>
              <a:t>KBMI</a:t>
            </a:r>
            <a:r>
              <a:rPr lang="id-ID" b="1" noProof="1" smtClean="0"/>
              <a:t>)</a:t>
            </a:r>
            <a:endParaRPr lang="id-ID" noProof="1" smtClean="0"/>
          </a:p>
          <a:p>
            <a:pPr lvl="0"/>
            <a:r>
              <a:rPr lang="id-ID" b="1" noProof="1" smtClean="0"/>
              <a:t>Ujian Akhir Semester	: </a:t>
            </a:r>
            <a:r>
              <a:rPr lang="id-ID" b="1" noProof="1" smtClean="0"/>
              <a:t>40% (Laporan Implementasi Bisnis)</a:t>
            </a:r>
            <a:endParaRPr lang="id-ID" noProof="1"/>
          </a:p>
        </p:txBody>
      </p:sp>
      <p:sp>
        <p:nvSpPr>
          <p:cNvPr id="4" name="Rectangle 3"/>
          <p:cNvSpPr/>
          <p:nvPr/>
        </p:nvSpPr>
        <p:spPr>
          <a:xfrm>
            <a:off x="539552" y="166757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noProof="1" smtClean="0"/>
              <a:t>Tujuan Instruksional Umum	:</a:t>
            </a:r>
            <a:endParaRPr lang="id-ID" noProof="1" smtClean="0"/>
          </a:p>
          <a:p>
            <a:pPr lvl="0"/>
            <a:r>
              <a:rPr lang="id-ID" noProof="1" smtClean="0"/>
              <a:t>Mahasiswa dapat merancang ide kewirausahaan di bidang teknik sipil</a:t>
            </a:r>
            <a:endParaRPr lang="id-ID" noProof="1"/>
          </a:p>
        </p:txBody>
      </p:sp>
      <p:sp>
        <p:nvSpPr>
          <p:cNvPr id="5" name="Rectangle 4"/>
          <p:cNvSpPr/>
          <p:nvPr/>
        </p:nvSpPr>
        <p:spPr>
          <a:xfrm>
            <a:off x="539552" y="4149080"/>
            <a:ext cx="7732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noProof="1" smtClean="0"/>
              <a:t>Tim dosen</a:t>
            </a:r>
            <a:r>
              <a:rPr lang="id-ID" b="1" noProof="1" smtClean="0"/>
              <a:t>	</a:t>
            </a:r>
            <a:r>
              <a:rPr lang="id-ID" b="1" noProof="1" smtClean="0"/>
              <a:t>:</a:t>
            </a:r>
          </a:p>
          <a:p>
            <a:r>
              <a:rPr lang="id-ID" b="1" noProof="1" smtClean="0"/>
              <a:t>Agus Setiawan (W 1 – VII)</a:t>
            </a:r>
          </a:p>
          <a:p>
            <a:r>
              <a:rPr lang="id-ID" b="1" noProof="1" smtClean="0"/>
              <a:t>Freddy Jhon Philip (W VIII – XIV)</a:t>
            </a:r>
            <a:endParaRPr lang="id-ID" noProof="1" smtClean="0"/>
          </a:p>
        </p:txBody>
      </p:sp>
    </p:spTree>
    <p:extLst>
      <p:ext uri="{BB962C8B-B14F-4D97-AF65-F5344CB8AC3E}">
        <p14:creationId xmlns:p14="http://schemas.microsoft.com/office/powerpoint/2010/main" val="29948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624" y="1235197"/>
            <a:ext cx="1527047" cy="2103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9349" y="1261867"/>
            <a:ext cx="2447544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2446" y="3835140"/>
            <a:ext cx="2009394" cy="2276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40" y="3861048"/>
            <a:ext cx="3746754" cy="2276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1043" y="1261867"/>
            <a:ext cx="2047494" cy="2076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3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7272808" cy="52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985" y="1457311"/>
            <a:ext cx="5934050" cy="1858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617" y="2976195"/>
            <a:ext cx="5472608" cy="1427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22" y="4581128"/>
            <a:ext cx="5535513" cy="19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817" y="505309"/>
            <a:ext cx="5674567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Penghalang</a:t>
            </a:r>
            <a:r>
              <a:rPr spc="-10" dirty="0"/>
              <a:t> </a:t>
            </a:r>
            <a:r>
              <a:rPr spc="-20" dirty="0"/>
              <a:t>kreativitas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90089"/>
            <a:ext cx="533908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Berpikir</a:t>
            </a:r>
            <a:r>
              <a:rPr sz="24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logis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Mengikuti </a:t>
            </a:r>
            <a:r>
              <a:rPr sz="2400" spc="-15" dirty="0">
                <a:solidFill>
                  <a:srgbClr val="404040"/>
                </a:solidFill>
                <a:latin typeface="Cambria"/>
                <a:cs typeface="Cambria"/>
              </a:rPr>
              <a:t>aturan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secara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membabi</a:t>
            </a:r>
            <a:r>
              <a:rPr sz="2400" spc="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buta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2925317"/>
            <a:ext cx="2466594" cy="184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60192" y="2925317"/>
            <a:ext cx="2609087" cy="1847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550" y="4773167"/>
            <a:ext cx="2533650" cy="1799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9790" y="2925317"/>
            <a:ext cx="2552700" cy="1790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6264" y="4773167"/>
            <a:ext cx="2466593" cy="1847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1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830" y="1628800"/>
            <a:ext cx="5937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Penghalang</a:t>
            </a:r>
            <a:r>
              <a:rPr spc="-10" dirty="0"/>
              <a:t> </a:t>
            </a:r>
            <a:r>
              <a:rPr spc="-20" dirty="0"/>
              <a:t>kreativitas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43608" y="2492896"/>
            <a:ext cx="7498080" cy="31951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40" dirty="0"/>
              <a:t>Terus </a:t>
            </a:r>
            <a:r>
              <a:rPr sz="2400" spc="-5" dirty="0"/>
              <a:t>menerus </a:t>
            </a:r>
            <a:r>
              <a:rPr sz="2400" spc="-10" dirty="0"/>
              <a:t>bersifat</a:t>
            </a:r>
            <a:r>
              <a:rPr sz="2400" spc="75" dirty="0"/>
              <a:t> </a:t>
            </a:r>
            <a:r>
              <a:rPr sz="2400" spc="-15" dirty="0"/>
              <a:t>praktis</a:t>
            </a:r>
            <a:endParaRPr sz="1800" dirty="0">
              <a:latin typeface="Rage Italic"/>
              <a:cs typeface="Rage Italic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" dirty="0"/>
              <a:t>Memandang permainan sebagai </a:t>
            </a:r>
            <a:r>
              <a:rPr sz="2400" dirty="0"/>
              <a:t>hal </a:t>
            </a:r>
            <a:r>
              <a:rPr sz="2400" spc="-20" dirty="0"/>
              <a:t>yang </a:t>
            </a:r>
            <a:r>
              <a:rPr sz="2400" spc="-5" dirty="0"/>
              <a:t>tidak  </a:t>
            </a:r>
            <a:r>
              <a:rPr sz="2400" spc="-10" dirty="0"/>
              <a:t>berguna</a:t>
            </a:r>
            <a:endParaRPr sz="1800" dirty="0">
              <a:latin typeface="Rage Italic"/>
              <a:cs typeface="Rage Italic"/>
            </a:endParaRPr>
          </a:p>
          <a:p>
            <a:pPr marL="241300" marR="18415" indent="-2286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" dirty="0"/>
              <a:t>Menjadi </a:t>
            </a:r>
            <a:r>
              <a:rPr sz="2400" spc="-10" dirty="0"/>
              <a:t>terlalu </a:t>
            </a:r>
            <a:r>
              <a:rPr sz="2400" dirty="0"/>
              <a:t>spesialis </a:t>
            </a:r>
            <a:r>
              <a:rPr sz="2400" spc="-10" dirty="0"/>
              <a:t>(mengkotak-kotak </a:t>
            </a:r>
            <a:r>
              <a:rPr sz="2400" spc="-5" dirty="0"/>
              <a:t>an  </a:t>
            </a:r>
            <a:r>
              <a:rPr sz="2400" spc="-10" dirty="0"/>
              <a:t>pemikiran)</a:t>
            </a:r>
            <a:endParaRPr sz="1800" dirty="0">
              <a:latin typeface="Rage Italic"/>
              <a:cs typeface="Rage Ital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" dirty="0"/>
              <a:t>Menghindari</a:t>
            </a:r>
            <a:r>
              <a:rPr sz="2400" spc="25" dirty="0"/>
              <a:t> </a:t>
            </a:r>
            <a:r>
              <a:rPr sz="2400" spc="-5" dirty="0"/>
              <a:t>ambiguitas</a:t>
            </a:r>
            <a:endParaRPr sz="1800" dirty="0">
              <a:latin typeface="Rage Italic"/>
              <a:cs typeface="Rage Ital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0" dirty="0"/>
              <a:t>Takut </a:t>
            </a:r>
            <a:r>
              <a:rPr sz="2400" spc="-10" dirty="0"/>
              <a:t>terlihat</a:t>
            </a:r>
            <a:r>
              <a:rPr sz="2400" spc="75" dirty="0"/>
              <a:t> </a:t>
            </a:r>
            <a:r>
              <a:rPr sz="2400" dirty="0"/>
              <a:t>bodoh</a:t>
            </a:r>
            <a:endParaRPr sz="1800" dirty="0">
              <a:latin typeface="Rage Italic"/>
              <a:cs typeface="Rage Ital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0" dirty="0"/>
              <a:t>Takut </a:t>
            </a:r>
            <a:r>
              <a:rPr sz="2400" dirty="0"/>
              <a:t>salah dan</a:t>
            </a:r>
            <a:r>
              <a:rPr sz="2400" spc="80" dirty="0"/>
              <a:t> </a:t>
            </a:r>
            <a:r>
              <a:rPr sz="2400" spc="-10" dirty="0"/>
              <a:t>gagal</a:t>
            </a:r>
            <a:endParaRPr sz="1800" dirty="0">
              <a:latin typeface="Rage Italic"/>
              <a:cs typeface="Rage Italic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80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30" dirty="0"/>
              <a:t>Percaya </a:t>
            </a:r>
            <a:r>
              <a:rPr sz="2400" spc="-20" dirty="0"/>
              <a:t>bahwa </a:t>
            </a:r>
            <a:r>
              <a:rPr sz="2400" spc="-15" dirty="0"/>
              <a:t>dirinya </a:t>
            </a:r>
            <a:r>
              <a:rPr sz="2400" spc="-5" dirty="0"/>
              <a:t>tidak</a:t>
            </a:r>
            <a:r>
              <a:rPr sz="2400" spc="90" dirty="0"/>
              <a:t> </a:t>
            </a:r>
            <a:r>
              <a:rPr sz="2400" spc="-10" dirty="0"/>
              <a:t>kreatif</a:t>
            </a:r>
            <a:endParaRPr sz="1800" dirty="0">
              <a:latin typeface="Rage Italic"/>
              <a:cs typeface="Rage Italic"/>
            </a:endParaRPr>
          </a:p>
        </p:txBody>
      </p:sp>
    </p:spTree>
    <p:extLst>
      <p:ext uri="{BB962C8B-B14F-4D97-AF65-F5344CB8AC3E}">
        <p14:creationId xmlns:p14="http://schemas.microsoft.com/office/powerpoint/2010/main" val="28125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632" y="1916832"/>
            <a:ext cx="5357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Sumber </a:t>
            </a:r>
            <a:r>
              <a:rPr dirty="0"/>
              <a:t>ide-ide</a:t>
            </a:r>
            <a:r>
              <a:rPr spc="-70" dirty="0"/>
              <a:t> </a:t>
            </a:r>
            <a:r>
              <a:rPr spc="-5" dirty="0"/>
              <a:t>baru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9632" y="2996952"/>
            <a:ext cx="2788920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Green</a:t>
            </a:r>
            <a:r>
              <a:rPr sz="24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trend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Energy </a:t>
            </a:r>
            <a:r>
              <a:rPr sz="2400" spc="-20" dirty="0">
                <a:solidFill>
                  <a:srgbClr val="404040"/>
                </a:solidFill>
                <a:latin typeface="Cambria"/>
                <a:cs typeface="Cambria"/>
              </a:rPr>
              <a:t>saver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 trend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Organic</a:t>
            </a:r>
            <a:r>
              <a:rPr sz="2400" spc="-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orientation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" dirty="0">
                <a:solidFill>
                  <a:srgbClr val="404040"/>
                </a:solidFill>
                <a:latin typeface="Cambria"/>
                <a:cs typeface="Cambria"/>
              </a:rPr>
              <a:t>Social</a:t>
            </a:r>
            <a:r>
              <a:rPr sz="2400" spc="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trend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dirty="0">
                <a:solidFill>
                  <a:srgbClr val="404040"/>
                </a:solidFill>
                <a:latin typeface="Cambria"/>
                <a:cs typeface="Cambria"/>
              </a:rPr>
              <a:t>Health</a:t>
            </a:r>
            <a:r>
              <a:rPr sz="2400" spc="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trend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250" spc="15" dirty="0">
                <a:solidFill>
                  <a:srgbClr val="A63112"/>
                </a:solidFill>
                <a:latin typeface="Rage Italic"/>
                <a:cs typeface="Rage Italic"/>
              </a:rPr>
              <a:t>0 </a:t>
            </a:r>
            <a:r>
              <a:rPr sz="2400" spc="-50" dirty="0">
                <a:solidFill>
                  <a:srgbClr val="404040"/>
                </a:solidFill>
                <a:latin typeface="Cambria"/>
                <a:cs typeface="Cambria"/>
              </a:rPr>
              <a:t>Web</a:t>
            </a:r>
            <a:r>
              <a:rPr sz="2400" spc="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mbria"/>
                <a:cs typeface="Cambria"/>
              </a:rPr>
              <a:t>trend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21782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 descr="data:image/jpeg;base64,/9j/4AAQSkZJRgABAQAAAQABAAD/2wCEAAkGBxQSEhUUEhIWFhUUGBcYGRcYGRcXFxodGBYYGBUXFxkYHCggGholHRccIzEiJyksLi4uGh8zODMsNyotLisBCgoKDg0OGxAQGywkICUsNDQvLywvLCwsNDAtLC0sLCwvLy8sLCwsLCwsLCwsLCw0LCwsLCwsLCwsLCwsLCwsLP/AABEIAIkA3QMBIgACEQEDEQH/xAAcAAABBAMBAAAAAAAAAAAAAAAABAUGBwECAwj/xABHEAABAwIDBQMGCQoGAwEAAAABAAIRAwQSITEFBkFRYQcicRMygZGhsQhCUmKSwdHS8BQXIzM0Q1NygrIlVHOi4fEkNcIV/8QAGgEBAAMBAQEAAAAAAAAAAAAAAAECAwQFBv/EACwRAAICAQMBBgYDAQAAAAAAAAABAhEDEiExQQQTIlFhcTKRobHB0RRC8IH/2gAMAwEAAhEDEQA/ALxQhCAEIQgBCEIAQhYlACJSDam1mUB3s3HRo1PXoOqYG71vxfq24eUmfX/wufJ2jHB03uaRxSktiXBZSexuBUpteAQHAGDqEoW6d7ozYIQhSAQhCAEIQgBCEIAQhCAELVzwMzkEhG1GuJbTBeRy80eLtFWU1HklJsXoCTsxnU4fAevM8PQlAUp2QZQhCkAhCEAIQhACEIQGCmXb22RRGFudQj0N6nqnG8vG0wS4xAn8dSoDtC78q8mIHAa+JJ5nmuPtefRGo8m2HHqe5xrVS8lziS46kpfsPZhrv+Y2C4//AD4pJZWrqrwxozPsHElT/Ztk2iwMbw48SeJXD2XB3stUuDozZNKpCim2AANAt0IXs0cIIQhSAQhCAEIWCgMrCxKar3bIaSykDUfyGg5lx5Kk5qKtkpN8Do+oAJJAA4nIJludvAnDRGN0TJyb4jiUnZaPrlrqziRrgAIY3LuznJPRPNpYsZOFoE65a+Kw1ZMnw7L6l6jHncbqGzX1e9cOxTBa0SGjxAhPFOkGiAIHIZLoAsraGKMSrk2YAWUIWhUEIQgBCEIAQhYQAuF3cBjSSQIE58hqi6um02y49BxJJ0AHEqD7b2l5VwGoE8jmSCYI4ZDxzXN2jtCxL1NMeNzZptbaRrOMZN5Tx5+KTWts6o4MYJJ/EnoFyY0kgASTkBz8FOdgbIFFkuH6R2vToF5mLFLPO2dc5LHHY67G2WKDY1cfOP1DonKUkv8AaNOiJe7wHxj4BR693qcf1TAOrsz6IMetenLLiwqrORQnkdkslZUe3f26apwVIxcD8rnlzhSELXHkjkVxKyi4umCEIWhUEIWpcgMyuF1ctYJJ9AzJ5ADiVwr3Jd3aYOfx+Ay1HP3dVxsNnBuZcXukHMzECAPr8Vm5Nuo/MtXmcq1OrVJxHBSHxQDiIjjB58NPFKqNgGEYGtAHHjPGOWWXp9azB1XQKFiV2+RqfQ1a1bIQtSoIQhACEIQAhCEBBu0Lfw7McyWBzXgcCTJxciMu6oeO3Zn8IfRd95J/hHaUPFvuqKDdkNiytfCnUEtcADpzC53dOVvk18kWIO3Wn/C/2u+1SrcTtBG0qjmsYA1oMmCDMTxKcjuDY/wfb/wuN3sK3sab6lBpa5wwa/K1MDjCrLVBat9vULS9jnvBtNjzLXSWktaAe7Dm5u6u1GuUjLio/K1W1Cq0OaTBggweMEGF5OSbnK2dsY6VSJduxsrA3y1QQ4+aDlA+UeRPuXW/3iaG9w6jL5XTL4o+cfUVGb3atSse86B8luTR9vpSMrf+Vojoxr/pl3Op3I73VyajiXcTPE8uJk8Oa5StQU4bF2Ya74+IPOP1DqVzRTnKurNm1FWPG6WzjnVcOjfrP1KVBaU2AAAAADJaXN0ymJe9rRzcQB6yvcw41ihpPPnJzlZ2WU3U9t27jArsn+YD1Tqlddxju6nT8cPxqtNSfBWmbVamESkTC6oCSQBPdgHkBnOuc+zxWc8YLjMN0EmTOfdHAGPWu1AiACM5ORicjE5ZKl6nRPBi1tQ1pEkk6mTJMRPRd2UQAANAt5Cw14OhBV0kiDZCEKxAIQhACEIQAhCEAIQhAUb8I39z4t91RQ3sWqBt+HOIDQASSYA7w4qYfCM1peLfdUVX7nbIr3VY07eoWPjhxz01XO/gl7mv9l7HrQbat/8AMUvpt+1Ne8j6dxRPkqjXupnHDXB2WhkDxVMfmz2wP3rvpD7ysPsp3au7M1ReS4uGTiZy7vd16H1qs3Ka0vr6MJafEiAb7byut8NKlBqVNOMDSepmYHRJ3bv32AvF6ceZwgDB4ZaD0ehMHanQdS2i8lpaJlvDRx0Uj2Dv9QqNDK0U3czOE6SA4mAPGNTmud4pY8acFfntZspqUmpM6bkbVuar6tO4ABpEA5Q6TJIIGREAQR01lP28e2W2tF1Rx00A1JOgHjz4ZpVYUaYl9OO+ZJ5mAAfYM1De1dhNGmYMB4k8u67X0rmio5cyVUjVtwhfU22Ra7S2gBUp1RSD82MDQTAzBJdz11z6aLtu5vJtK0vRbVIlxOeHCCADGQGEiQRBEydQufZn2k07JgpV25CGh8fFGgBAy5aZwDKtnZttZX9w27p1JewAhoiZBBmeLThbMcl3aKtUr6bV9Tn12SLaO0BQoGrUiWtzHzuQ9PsXnDeLe662ldeSoPIDiWggxOuJ0/FYBwHLjICtHt22oaVlgbP6SQYOkw3MciCVUnZS1ouzUc4NDA3M5iC8E5Rnk32rWT2cn0+/mUj0S6kivez66o0vK07yoajROEuJjUDEJMA6cdc079lnaDUeTbXDswIEiIzAJJOTSCc9BppCnN9vDaupVGsqMDnNIzBgmMgMtcx0EHovPWzK2DabSw61yJ1ye4td7HFZRuV720uV9i7VVseld5XObZ1S3LC0Q6XYv1ggzzOcrzzsrfy9dWpirdEUy5oeThHdnOTHUr0PvDUxbMe75VNh9bmyvKmwqAqXFFjvNdUaD4E5rVRTbvyX5KW9q8/0WdtrfLad8P8Aw6ThRAydAAcBlIDzmDBmZPhCh1jvnf2tXvVHAtd3mOAB8JEEcx6NQvUexdnMo0GMY0AYRwGcgarzj2027WX5wtAnEMstHGPeojFWtSW/zDk96L63B3j/AC61bV1PE8/HqCCD1HoUL7Sqe0Tcu/IS8DLFxb+rbpII1lKPg/ybA5/GdH03/arRVtLkl6NkXTPOTm7wD4z/APZ9YUf2jvltSg806lwQ4QSBgdEiRMaGOCvLtW3wbZWzmtP6R4gDjnoJ9GfRectkWNW+uQ2SXVHFz3RMDifqA6gKIrd3VL0Dvai3Oxral7d1i+vUc+mDloNA7ETAzGYHirL303kbYW7qzhOscsveTkAOJK33N3fbZW7GNaAYE9OTZ4x75Wd6dgC8FJj4wNdidPSC2BxzapqSi2uobTdMpK9312xeS6hRe1moMR6pIb6IPim2y7Sdo2lTDXmeIcC1xHT4pHo9K9I0bSnSYGtDWtAjh7TxVL9utK3fSbUowXMc2S3zTikEAjI8J8FVpRaUq3+ZKbd0WZuHvazaNAVG5OGo9+XQ5f8AalAVF/B1dnWHV3uYfqV6hbQfKKS8yjPhG/ufFvuqKKdhg/xEeA96lXwi9aPi33VFAOzPeClY3RrVTADchDjJnTugrL+kvf8AJfqj1iAhVaO2+y5H1P8AuKRbsb/Ub9tR1FpimNTIE5ZHEBkAZJ5Sr96ut/JlNDGvtQ2BbXYwuB8rribGWoBPzvq14Kgt4N161qSSC6nweOHRw4H2KyL/AHub/wDo1GVSGh4aWnQEmZBPDKI4SOqctsXtEUXmoRggzOYjiPneA1XD/IyQnxszp7uDjzuiDdmG2HY3UHOJbGJoOccHDwzBhXK3cxl1bvbXHniGjkOZ8fWNdVU/Yru3UrXTaxaRTaNSMnCQTrwyA9KsPtR3p/I7m2OKGgtxRPdJLnYiBqO6yRyWs8ce8c0r/ZRTenSVTvr2b3Fi4ua0vpcCMzxnxHtz0TZuLvDVs7mngeWte8NdyBJgOz5TnOokL0Xc7y29xQ1aWub3gZOeUBuHMjjI6eC8+3WzG3O0iy3HcxtLnDQRGIiJzJyA5rXvVK4t7VyV0Nb0T/toaXWbKhM+UwETrkRI6CTl4qvOzm1pVrryVZjHNc3V4BAhwk59D7Fem9e6Triw8jJLmsyAbGufpIInrAGU5+dmCrYXLS4YalJwPQjQweIInPqoxpuDh1DfiTPSFLst2cYm3GnKn92F2p9mGz2kObRhwIIIFMEEGQRDOiZ93O1yzqUh5apge0AHEWtJy44iPZK1Hao2tdsoWjBUBPecAXACJBLhAz046qfAlun9SPFZLd7KAZs+qwaNa0D0PavKe7H7Xb/6rPevWG+f7DW8G/3tXk/dj9rt/wDVZ7wtOG/b9kLp7/o9j2n6tn8rfcF5p7cP28/1/wBy9LWvmM/lb7gvNPbf+3n+v+8qHzH/AHQhcMsv4Pw/w8/zO/verC21tNttRdVeQA0GJ4ngq+7AP/Xf1u/veo12+bw1BUFqCQwjOOIwtcfXiA8B1S3VLq2OpW++28b7+6c8mWYiGDnwxQOJ90BXJ2MbleQp/lFZvfdnwMHOBI4D3zyVM7m1LVlcVbuphbTgtaGvJJ591pGXXUwrwte2LZrGhrSQGgADC+Mv6FEkk1HovcnfnqWeFDu0Pfens2mCc6jvNbrz4eg65ZehKd0997faLnNt5OEEk5xlGWYHylU3wg7Z4rseScBOQ4ZsH3XKzlqpIhRrkN1trX22ruHVCyi0y4DU8YxcI+bGoGcp17b9mst7NjWTmWkk6k4jmUxdhe8VG2q1KdV2EvmPDu6DiRh05FP/AG67Sp1rVppOxAOaDk4cSR5wCxlGCmvOzROVelCP4OvnVf5nf2tV7rz/APB8vmMqVWucAZnPId5uWfi2PSr/AAt4cv3MpdBg3g3Str1wNwzHhEAHCQNc4IOeZTR+a3Zv+XH0WfcUm2q948ngJE1WNdAB7pmZkGFttqq9lKaZOLHSEgAmDVY12RHySVPdx5GpkY/Nds3+A36LPuporbKt7Rz6VqwsafOiADpwAHL1BSXaG1alOrdAuMNbQFNuHugu8pjcHQC4nKRJjCIiTMIbdvdcVA985yAYk9xpJ83PMniOS4O1tfDHk6MKb3Zx2psC3uB+lph3XQ56wRmPQVvu72dW1WoAaZLGa4nOe0cgGvcWz6Mk7WtAvdHDMnoBr/11CedhX/5PVuadarDWP/RU+6DhNKk44R5MFwxuf3sRE5QIWPZVJ8uoo0zNLhbkisLCjbU4YAxozJOp6uKYt7NgUL8Br2B2JvnQdCYEkco8R0CaN6dvV8IfTfhAxHyQDS9wDZmXMcMU5gEeriv2tfvpW7alNwBl0tBh74aSRTcWOxPmMiIMQSAZPZ3kZ7R4OfS47vkjA7I7Zh7tephEuDA54Eax5w96lGwdyra1DRTaB3shHnGMiYzJA1J9yW73V6rLV7rcOa8BoaWhjoL3BpkOa4QBqYMetPGziTSa5zsbsObpDp55tY0H0NE8ldYlJ7/krra4O1pQwNAJLncXHUlRrercG0vpNRgDuY588sxnGhEpds+8r+Vo06oJDmvf5QNhrxDcIfl3KjSdNCMxxDVO0XvNamwVXUmFjyXNa0kuBbDZe1zRkSYjOPXs4Jqiik0VuzsMtgZNVxHLOPYpzuvuRa2P6mmMXyvxqepkpy25We2zrvouJqNo1HU3Q0nEKZLDGEiZg+afDglOyQ8Ux5R2J2cmWu+MeLWMGWnmj06p3auydTMbSshWpOpPmHRMa6g/UolR7L7Frg5tMBzcwQ1oIPAgwprXMAwJIBgc8tEx2V3UxW58o55rT5Rha0CmPJOeSIaHNh4a3vEziSWOMnbIUmh8YzCAOQA9SiW2+zu1u6rqtYYnEk5gZTwBTztk1jVoMpOLQ7GXwWDJuCM3U38zkACeaeGqZQTq+gTaGTdndulYUzTo5MJmOWs+9Nu8fZ/Z31U1bhrnO4d4gDIDIDo0J823cPYKYYcIfUax9SJ8m0hxLo0kkBgJyBeCZAIWmyq7i6o3ynlWMwYandlxcCXNJYA0lsDMAZOjUKNEaoamQ38zGzP4b/pv+8tT2L7N/hv+nU+8pc3aZx3DC8BzatNtNp1wup0DIGrhjc/PoeSXbUuvJ0i5oLnZNY0RLnOMNAmBqeJAEGYAKnShqYybpbj22znOdbBwDwQQXOI4Z94n5KV70btUb6kadZoPI8fxOeWkJVu9fOrUQajcNVpLKrMpa9mThDSRBycM/Nc08VrsPaPlmPLnNLm1rhhDYkCncVabJA44WDxTQqoWypj2EgVJFwcEzrBj6OvpUvvOzC3fZ/k2J064ySTOsyTMz9Y0yUxtrgmtVYYhgYRln3sRM+pc21nm5dTxNwCm18Ye93nPbEzp3eSq8SfJOtrgqrY/Yq6jWbU/KnDDyMT0MASMtFcNpRwU2MmcLWtnwACQbduqtIU3Uwxwc8U3B0gzUIbTe0jIgPIkGJBMGQAXNgMCczGZVlGnZDlexmEFZWCrEEI3pvS+qWfFpnTrAk/jmUypx27amnWfIMOJcDznNN8L5/M28js9HGlpVC3Z195GSAC4yII0AGRnxccui4XFd1Qlz3Ek8fs5Bc4WQ32/gKmttaS6ik7FVB+GToMhzkxoZBEcfV6JQ6zbUY1uTgQAHAAxxJnrA9KSbF2EcIdUAB1AIBOmWKeucCPskrGgCF6fZcD0+M482RXscrS2DGho4fjgu0LKF3pUc5rhRgWyFINcKyAsoQGIWMAWyEBjCswhCAw5s6rjb2jKeLA0NxHEQMgSdTGgJjPmu6EBoaYmYEjjx9ayWBbIQGGthatpNBJAAJ1IAE+PNboQGoYEBo14rZCA1c0HVbIQgBCEFAIdq7NbXbhdkRoRqFFa27dZpgAOniDl7dFOFrxXPl7NDLuzSGWUeCJ2e6zyf0jg0fNzP2D2p9sNj0qWbW97mcz9icChMfZcePhCWWUuWAWUBC6DMEIQgBCEIAQhCAEIQgBCEIAQhCAEIQgBCEIAQhCAEIQ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14" descr="data:image/jpeg;base64,/9j/4AAQSkZJRgABAQAAAQABAAD/2wCEAAkGBxQSEhUUEhIWFhUUGBcYGRcYGRcXFxodGBYYGBUXFxkYHCggGholHRccIzEiJyksLi4uGh8zODMsNyotLisBCgoKDg0OGxAQGywkICUsNDQvLywvLCwsNDAtLC0sLCwvLy8sLCwsLCwsLCwsLCw0LCwsLCwsLCwsLCwsLCwsLP/AABEIAIkA3QMBIgACEQEDEQH/xAAcAAABBAMBAAAAAAAAAAAAAAAABAUGBwECAwj/xABHEAABAwIDBQMGCQoGAwEAAAABAAIRAwQSITEFBkFRYQcicRMygZGhsQhCUmKSwdHS8BQXIzM0Q1NygrIlVHOi4fEkNcIV/8QAGgEBAAMBAQEAAAAAAAAAAAAAAAECAwQFBv/EACwRAAICAQMBBgYDAQAAAAAAAAABAhEDEiExQQQTIlFhcTKRobHB0RRC8IH/2gAMAwEAAhEDEQA/ALxQhCAEIQgBCEIAQhYlACJSDam1mUB3s3HRo1PXoOqYG71vxfq24eUmfX/wufJ2jHB03uaRxSktiXBZSexuBUpteAQHAGDqEoW6d7ozYIQhSAQhCAEIQgBCEIAQhCAELVzwMzkEhG1GuJbTBeRy80eLtFWU1HklJsXoCTsxnU4fAevM8PQlAUp2QZQhCkAhCEAIQhACEIQGCmXb22RRGFudQj0N6nqnG8vG0wS4xAn8dSoDtC78q8mIHAa+JJ5nmuPtefRGo8m2HHqe5xrVS8lziS46kpfsPZhrv+Y2C4//AD4pJZWrqrwxozPsHElT/Ztk2iwMbw48SeJXD2XB3stUuDozZNKpCim2AANAt0IXs0cIIQhSAQhCAEIWCgMrCxKar3bIaSykDUfyGg5lx5Kk5qKtkpN8Do+oAJJAA4nIJludvAnDRGN0TJyb4jiUnZaPrlrqziRrgAIY3LuznJPRPNpYsZOFoE65a+Kw1ZMnw7L6l6jHncbqGzX1e9cOxTBa0SGjxAhPFOkGiAIHIZLoAsraGKMSrk2YAWUIWhUEIQgBCEIAQhYQAuF3cBjSSQIE58hqi6um02y49BxJJ0AHEqD7b2l5VwGoE8jmSCYI4ZDxzXN2jtCxL1NMeNzZptbaRrOMZN5Tx5+KTWts6o4MYJJ/EnoFyY0kgASTkBz8FOdgbIFFkuH6R2vToF5mLFLPO2dc5LHHY67G2WKDY1cfOP1DonKUkv8AaNOiJe7wHxj4BR693qcf1TAOrsz6IMetenLLiwqrORQnkdkslZUe3f26apwVIxcD8rnlzhSELXHkjkVxKyi4umCEIWhUEIWpcgMyuF1ctYJJ9AzJ5ADiVwr3Jd3aYOfx+Ay1HP3dVxsNnBuZcXukHMzECAPr8Vm5Nuo/MtXmcq1OrVJxHBSHxQDiIjjB58NPFKqNgGEYGtAHHjPGOWWXp9azB1XQKFiV2+RqfQ1a1bIQtSoIQhACEIQAhCEBBu0Lfw7McyWBzXgcCTJxciMu6oeO3Zn8IfRd95J/hHaUPFvuqKDdkNiytfCnUEtcADpzC53dOVvk18kWIO3Wn/C/2u+1SrcTtBG0qjmsYA1oMmCDMTxKcjuDY/wfb/wuN3sK3sab6lBpa5wwa/K1MDjCrLVBat9vULS9jnvBtNjzLXSWktaAe7Dm5u6u1GuUjLio/K1W1Cq0OaTBggweMEGF5OSbnK2dsY6VSJduxsrA3y1QQ4+aDlA+UeRPuXW/3iaG9w6jL5XTL4o+cfUVGb3atSse86B8luTR9vpSMrf+Vojoxr/pl3Op3I73VyajiXcTPE8uJk8Oa5StQU4bF2Ya74+IPOP1DqVzRTnKurNm1FWPG6WzjnVcOjfrP1KVBaU2AAAAADJaXN0ymJe9rRzcQB6yvcw41ihpPPnJzlZ2WU3U9t27jArsn+YD1Tqlddxju6nT8cPxqtNSfBWmbVamESkTC6oCSQBPdgHkBnOuc+zxWc8YLjMN0EmTOfdHAGPWu1AiACM5ORicjE5ZKl6nRPBi1tQ1pEkk6mTJMRPRd2UQAANAt5Cw14OhBV0kiDZCEKxAIQhACEIQAhCEAIQhAUb8I39z4t91RQ3sWqBt+HOIDQASSYA7w4qYfCM1peLfdUVX7nbIr3VY07eoWPjhxz01XO/gl7mv9l7HrQbat/8AMUvpt+1Ne8j6dxRPkqjXupnHDXB2WhkDxVMfmz2wP3rvpD7ysPsp3au7M1ReS4uGTiZy7vd16H1qs3Ka0vr6MJafEiAb7byut8NKlBqVNOMDSepmYHRJ3bv32AvF6ceZwgDB4ZaD0ehMHanQdS2i8lpaJlvDRx0Uj2Dv9QqNDK0U3czOE6SA4mAPGNTmud4pY8acFfntZspqUmpM6bkbVuar6tO4ABpEA5Q6TJIIGREAQR01lP28e2W2tF1Rx00A1JOgHjz4ZpVYUaYl9OO+ZJ5mAAfYM1De1dhNGmYMB4k8u67X0rmio5cyVUjVtwhfU22Ra7S2gBUp1RSD82MDQTAzBJdz11z6aLtu5vJtK0vRbVIlxOeHCCADGQGEiQRBEydQufZn2k07JgpV25CGh8fFGgBAy5aZwDKtnZttZX9w27p1JewAhoiZBBmeLThbMcl3aKtUr6bV9Tn12SLaO0BQoGrUiWtzHzuQ9PsXnDeLe662ldeSoPIDiWggxOuJ0/FYBwHLjICtHt22oaVlgbP6SQYOkw3MciCVUnZS1ouzUc4NDA3M5iC8E5Rnk32rWT2cn0+/mUj0S6kivez66o0vK07yoajROEuJjUDEJMA6cdc079lnaDUeTbXDswIEiIzAJJOTSCc9BppCnN9vDaupVGsqMDnNIzBgmMgMtcx0EHovPWzK2DabSw61yJ1ye4td7HFZRuV720uV9i7VVseld5XObZ1S3LC0Q6XYv1ggzzOcrzzsrfy9dWpirdEUy5oeThHdnOTHUr0PvDUxbMe75VNh9bmyvKmwqAqXFFjvNdUaD4E5rVRTbvyX5KW9q8/0WdtrfLad8P8Aw6ThRAydAAcBlIDzmDBmZPhCh1jvnf2tXvVHAtd3mOAB8JEEcx6NQvUexdnMo0GMY0AYRwGcgarzj2027WX5wtAnEMstHGPeojFWtSW/zDk96L63B3j/AC61bV1PE8/HqCCD1HoUL7Sqe0Tcu/IS8DLFxb+rbpII1lKPg/ybA5/GdH03/arRVtLkl6NkXTPOTm7wD4z/APZ9YUf2jvltSg806lwQ4QSBgdEiRMaGOCvLtW3wbZWzmtP6R4gDjnoJ9GfRectkWNW+uQ2SXVHFz3RMDifqA6gKIrd3VL0Dvai3Oxral7d1i+vUc+mDloNA7ETAzGYHirL303kbYW7qzhOscsveTkAOJK33N3fbZW7GNaAYE9OTZ4x75Wd6dgC8FJj4wNdidPSC2BxzapqSi2uobTdMpK9312xeS6hRe1moMR6pIb6IPim2y7Sdo2lTDXmeIcC1xHT4pHo9K9I0bSnSYGtDWtAjh7TxVL9utK3fSbUowXMc2S3zTikEAjI8J8FVpRaUq3+ZKbd0WZuHvazaNAVG5OGo9+XQ5f8AalAVF/B1dnWHV3uYfqV6hbQfKKS8yjPhG/ufFvuqKKdhg/xEeA96lXwi9aPi33VFAOzPeClY3RrVTADchDjJnTugrL+kvf8AJfqj1iAhVaO2+y5H1P8AuKRbsb/Ub9tR1FpimNTIE5ZHEBkAZJ5Sr96ut/JlNDGvtQ2BbXYwuB8rribGWoBPzvq14Kgt4N161qSSC6nweOHRw4H2KyL/AHub/wDo1GVSGh4aWnQEmZBPDKI4SOqctsXtEUXmoRggzOYjiPneA1XD/IyQnxszp7uDjzuiDdmG2HY3UHOJbGJoOccHDwzBhXK3cxl1bvbXHniGjkOZ8fWNdVU/Yru3UrXTaxaRTaNSMnCQTrwyA9KsPtR3p/I7m2OKGgtxRPdJLnYiBqO6yRyWs8ce8c0r/ZRTenSVTvr2b3Fi4ua0vpcCMzxnxHtz0TZuLvDVs7mngeWte8NdyBJgOz5TnOokL0Xc7y29xQ1aWub3gZOeUBuHMjjI6eC8+3WzG3O0iy3HcxtLnDQRGIiJzJyA5rXvVK4t7VyV0Nb0T/toaXWbKhM+UwETrkRI6CTl4qvOzm1pVrryVZjHNc3V4BAhwk59D7Fem9e6Triw8jJLmsyAbGufpIInrAGU5+dmCrYXLS4YalJwPQjQweIInPqoxpuDh1DfiTPSFLst2cYm3GnKn92F2p9mGz2kObRhwIIIFMEEGQRDOiZ93O1yzqUh5apge0AHEWtJy44iPZK1Hao2tdsoWjBUBPecAXACJBLhAz046qfAlun9SPFZLd7KAZs+qwaNa0D0PavKe7H7Xb/6rPevWG+f7DW8G/3tXk/dj9rt/wDVZ7wtOG/b9kLp7/o9j2n6tn8rfcF5p7cP28/1/wBy9LWvmM/lb7gvNPbf+3n+v+8qHzH/AHQhcMsv4Pw/w8/zO/verC21tNttRdVeQA0GJ4ngq+7AP/Xf1u/veo12+bw1BUFqCQwjOOIwtcfXiA8B1S3VLq2OpW++28b7+6c8mWYiGDnwxQOJ90BXJ2MbleQp/lFZvfdnwMHOBI4D3zyVM7m1LVlcVbuphbTgtaGvJJ591pGXXUwrwte2LZrGhrSQGgADC+Mv6FEkk1HovcnfnqWeFDu0Pfens2mCc6jvNbrz4eg65ZehKd0997faLnNt5OEEk5xlGWYHylU3wg7Z4rseScBOQ4ZsH3XKzlqpIhRrkN1trX22ruHVCyi0y4DU8YxcI+bGoGcp17b9mst7NjWTmWkk6k4jmUxdhe8VG2q1KdV2EvmPDu6DiRh05FP/AG67Sp1rVppOxAOaDk4cSR5wCxlGCmvOzROVelCP4OvnVf5nf2tV7rz/APB8vmMqVWucAZnPId5uWfi2PSr/AAt4cv3MpdBg3g3Str1wNwzHhEAHCQNc4IOeZTR+a3Zv+XH0WfcUm2q948ngJE1WNdAB7pmZkGFttqq9lKaZOLHSEgAmDVY12RHySVPdx5GpkY/Nds3+A36LPuporbKt7Rz6VqwsafOiADpwAHL1BSXaG1alOrdAuMNbQFNuHugu8pjcHQC4nKRJjCIiTMIbdvdcVA985yAYk9xpJ83PMniOS4O1tfDHk6MKb3Zx2psC3uB+lph3XQ56wRmPQVvu72dW1WoAaZLGa4nOe0cgGvcWz6Mk7WtAvdHDMnoBr/11CedhX/5PVuadarDWP/RU+6DhNKk44R5MFwxuf3sRE5QIWPZVJ8uoo0zNLhbkisLCjbU4YAxozJOp6uKYt7NgUL8Br2B2JvnQdCYEkco8R0CaN6dvV8IfTfhAxHyQDS9wDZmXMcMU5gEeriv2tfvpW7alNwBl0tBh74aSRTcWOxPmMiIMQSAZPZ3kZ7R4OfS47vkjA7I7Zh7tephEuDA54Eax5w96lGwdyra1DRTaB3shHnGMiYzJA1J9yW73V6rLV7rcOa8BoaWhjoL3BpkOa4QBqYMetPGziTSa5zsbsObpDp55tY0H0NE8ldYlJ7/krra4O1pQwNAJLncXHUlRrercG0vpNRgDuY588sxnGhEpds+8r+Vo06oJDmvf5QNhrxDcIfl3KjSdNCMxxDVO0XvNamwVXUmFjyXNa0kuBbDZe1zRkSYjOPXs4Jqiik0VuzsMtgZNVxHLOPYpzuvuRa2P6mmMXyvxqepkpy25We2zrvouJqNo1HU3Q0nEKZLDGEiZg+afDglOyQ8Ux5R2J2cmWu+MeLWMGWnmj06p3auydTMbSshWpOpPmHRMa6g/UolR7L7Frg5tMBzcwQ1oIPAgwprXMAwJIBgc8tEx2V3UxW58o55rT5Rha0CmPJOeSIaHNh4a3vEziSWOMnbIUmh8YzCAOQA9SiW2+zu1u6rqtYYnEk5gZTwBTztk1jVoMpOLQ7GXwWDJuCM3U38zkACeaeGqZQTq+gTaGTdndulYUzTo5MJmOWs+9Nu8fZ/Z31U1bhrnO4d4gDIDIDo0J823cPYKYYcIfUax9SJ8m0hxLo0kkBgJyBeCZAIWmyq7i6o3ynlWMwYandlxcCXNJYA0lsDMAZOjUKNEaoamQ38zGzP4b/pv+8tT2L7N/hv+nU+8pc3aZx3DC8BzatNtNp1wup0DIGrhjc/PoeSXbUuvJ0i5oLnZNY0RLnOMNAmBqeJAEGYAKnShqYybpbj22znOdbBwDwQQXOI4Z94n5KV70btUb6kadZoPI8fxOeWkJVu9fOrUQajcNVpLKrMpa9mThDSRBycM/Nc08VrsPaPlmPLnNLm1rhhDYkCncVabJA44WDxTQqoWypj2EgVJFwcEzrBj6OvpUvvOzC3fZ/k2J064ySTOsyTMz9Y0yUxtrgmtVYYhgYRln3sRM+pc21nm5dTxNwCm18Ye93nPbEzp3eSq8SfJOtrgqrY/Yq6jWbU/KnDDyMT0MASMtFcNpRwU2MmcLWtnwACQbduqtIU3Uwxwc8U3B0gzUIbTe0jIgPIkGJBMGQAXNgMCczGZVlGnZDlexmEFZWCrEEI3pvS+qWfFpnTrAk/jmUypx27amnWfIMOJcDznNN8L5/M28js9HGlpVC3Z195GSAC4yII0AGRnxccui4XFd1Qlz3Ek8fs5Bc4WQ32/gKmttaS6ik7FVB+GToMhzkxoZBEcfV6JQ6zbUY1uTgQAHAAxxJnrA9KSbF2EcIdUAB1AIBOmWKeucCPskrGgCF6fZcD0+M482RXscrS2DGho4fjgu0LKF3pUc5rhRgWyFINcKyAsoQGIWMAWyEBjCswhCAw5s6rjb2jKeLA0NxHEQMgSdTGgJjPmu6EBoaYmYEjjx9ayWBbIQGGthatpNBJAAJ1IAE+PNboQGoYEBo14rZCA1c0HVbIQgBCEFAIdq7NbXbhdkRoRqFFa27dZpgAOniDl7dFOFrxXPl7NDLuzSGWUeCJ2e6zyf0jg0fNzP2D2p9sNj0qWbW97mcz9icChMfZcePhCWWUuWAWUBC6DMEIQgBCEIAQhCAEIQgBCEIAQhCAEIQgBCEIAQhCAEIQ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29" descr="data:image/jpeg;base64,/9j/4AAQSkZJRgABAQAAAQABAAD/2wCEAAkGBxQSEhUUExMSFhQWFxcbGBgXFxkVFhoVFRgbFx0XGhQYKCkgGBsoGxUZITMhJSkrLi4uGB8zODMsNygtLisBCgoKDg0OGxAQGjQmICQwLC84LC8sNywsLDctLCwsLSwsLCwsLCwsLCw0LCwvLCwsLCwsLCwsLCwsLCwsLCwsLP/AABEIAKQBNAMBEQACEQEDEQH/xAAcAAEAAgMBAQEAAAAAAAAAAAAABgcBBAUDAgj/xABLEAACAQIBBgoECQkIAwEAAAABAgADEQQFBhIhMVEHEyJBYXGBkaHRFTRyshQyQlJUc4KSsRYjU4OTorPC0hczQ0RiweHwJDWj4v/EABsBAQACAwEBAAAAAAAAAAAAAAAEBQEDBgIH/8QAOhEAAgEDAAYGCgICAgIDAAAAAAECAwQRBRIhMUFRE3GhscHRFCIyMzRSYYGR4RXwQnKC8SNDU2KS/9oADAMBAAIRAxEAPwDlu5udZ2nnlOfQklg+dM7z3wMIaZ3nvgYQ0zvPfAwhpnee+BhDTO898DCGmd574GENM7z3wMIaZ3nvgYQ0zvPfAwhpnee+BhDTO898DCGmd574GENM7z3wMIaZ3nvgYQ0zvPfAwhpnee+BhDTO898DCGmd574GENM7z3wMIaZ3nvgYQ0zvPfAwhpnee+BhDTO898DCGmd574GENM7z3wMIaZ3nvgYQ0zvPfAwhpnee+BhDTO898DCGmd574GENM7z3wMIaZ3nvgYQ0zvPfAwhpnee+BhDTO898DCGmd574GENM7z3wMI2cMxttO3fMo1zSyaz7T1mYNi3GJgyIAgCAIAgCAIAgCAIAgCAIAgCAIAgCAIAgCAIAgCAIAgCAIAgCAIAgCAIAgCAbOG2ds9I1z3mu+09ZmD2txiYMiALwBeAIAgC8AQBAEAXgCAIAgCAIAvAEAQBAEAQBAF4AgCAIAvAF4AgCAIAgCAIAgCAbOG2ds9I1z3mu+09ZmD2txiYMlz5tZJoNhMMzUKJY0aRJNNSSSgJJJGsyzpQi4LZwRxl5c1o3FRKbxrPi+Z0vQmG+j0P2aeU99HDkRvSq/wA7/LHoTDfR6H7NPKOjhyHpVf53+WVPn9QVMbUVFVVASwUBRrQcwlfcJKbwdZoqcp20XJ5e3vJ7mXkqg+Cos9GizFTcsiknlNtJEl0YRcFlFDpG4qxuZqMml1/RHb9CYb6PQ/Zp5Tb0cORB9Kr/ADv8s+KmQMK23DYc/q08o6OHJHpXlwt1R/lnFytmBhaoPFg0X5ipJW/TTJtbqtNU7aD3bCbQ0xcU3671l9d/588lZZbyPVwtQ06osdqsPisu9T/0iQZwcHhnTW1zTuIa8H+ustLNLC4fEYSjUNCgW0dFjxaXLpySTq5yL9sn0VGUE8HLX9StRuJxU3jOVte57SDcIuTFoYu6KFSoisAosoI5JAA1DYD2yJcR1Z7C80RXdW39Z5aePEi5mgtC7MjZu0KdCkj0aLOqLpEopJa2s3I33lpClFRSaOJuL2rOrKUZtJt42/gqPOHA8Ria1LmVzb2W5S/usJXVI6smjrrSr0tCE+a/TPLJGD46vSpfPdQfZvrPdeYhHWkkerir0VKU+Sf6LsfI+GAJOHoAAXP5tNg7JaakORxSua7eFN/llHY6uKlR3AChmYhQLAKTcAAbLCwlU3l5O4pQcIKLeWkjv5gZJGIxQ0lBp0hpsCLgnYqkdev7Jm63hrT28CBpW5dGh6r2y2Lx/v1LQxOb+GdGXiKI0lIuKagi4tcEDUemT3Tg1jBy8LyvGSlrvZ9WUhjcK1Ko9NvjIxU9am1+o7ZVNNPDO3p1FUgpx3NZPGYPZafB3k2jUwas9Gk7ab62RWOpt5En28IuG1HLaWr1YXLUZNLC3Mk3oXDfR6H7NPKb+jjyKz0qv87/ACzxrZt4RtuGodlNQe8a5h0oPge431zHdUf5IfnTmAqoamE0uSLmkSWuB8xjrv0G9+bpjVbbCzAuLLTLclCvx/y3fkgGFF3TcWX8RIi3l/PZF9TL19CYb6PQ/Zp5S16OHI4X0qv87/LHoTDfR6H7NPKOjhyHpVf53+WeNbNvCNtw1DsRQe8a5h0oPge431zHdUf5Ivl/g6pspbCkow+QxLI3QGOtT13HVtmipar/ABLS103NPFfaua3/AI3MrevRZGKupVlNiDqII5jITWNjOkjJSSlF5TPiYMiAIAgCAbOG2ds9I1z3mu+09ZmD2txiYMl55q+pYX6il7glrS9iPUjhr74mp/tLvZXGfeUqyY6sqV66qOLsq1XVRemh1KDYa5CrykqjwzpNGUKUrWDlBN7d6T4v6HA9MYn6Tif21TzmnXlzf5J/o1D/AOOP/wCV5GtXrs50nZnY7WZizauk65htvebIwjFYisL6bC5sxPUKHst77Syoe7Rxuk/ip/3giF8JuMqJjFCVKijiENldlF9OprsDt1Duka5k1PY+HmXOhacJW7cop+s96+iIzhsu4mmbpiKwPS7MPutcHumhVJrcyznaUJrEoL8Y7ixsyM8TijxNawrAXVhqDgbdXMwGu3PrOq0m0K+v6st5zmktGKgukp+z3fo6memRhisM4A/OIC9M8+kB8XqI1d26bK1PXiRdHXTt66fB7H/foRvgmx91rUSdhFRephot4qv3potJbHEstPUcShU+3ivH8GxwrYLSo0qoGum5U+zUH9Sr3zN3HMUzXoKrirKnzWfx+myEZpYHj8ZRS2rTDN7Kcs367W7ZFpR1ppF5f1eit5y+mPzsLxlqcOVdwq4HRr06oGqohU+1TP8AuGH3ZAuo4kmdRoOrrUpU+Tz+f+u01uDHBaeLLkaqSMftPyB4Fu6Yto5nnkbNNVdS31fmfdt8ic5+4/icFV166g4sfb1H93SPZJVeWrTZR6Lo9Jcx5Lb+P3gpiVh2ZbnBtkvicIKhHLrHT+wNSDu5X2pY20NWGeZyWmLjpLjVW6Oz78fL7EnpYhWLKCCUIDDcSoYA9jA9s3poq3CSSbW//orHhRyZoV1rgcmqLN9YmrxW33TIN1DEtbmdPoS416TpPfHuf77yFSKXRbvBn6ivt1Peljbe7OR0z8U+pdxweFioRVw9iRyKmwkc6zTdvaifoJJwnlcV4kTyZnBiMOwanVew2ozFkI3FTq7RrmiNWUXlMtq1lQrR1ZRXWlh/ku/CVxUpo42OqsOpgD/vLRPKycPUg4ScXweCmc48KKWUKiLqHHKQN2novbq5UrKixUa+p2dpUdSzjJ/K+zK8C7JaHFFG5ZyhWGJrgVqwArVQAKjgACo2oC+oSqnKWs9vFncW9Gk6MG4r2Y8FyR9ZOzpxdEgrXdh82oTUU9Fm1jsImY1px3MxW0fb1VhwS+q2Ps8S1s1s4ExtLTA0XU2dL3s28HnU8x690n0qiqLJyl9Zytamq9qe5/3iRfhSyMNFcUo1ghKnSD8Vj0g8ntG6aLqns1kWmhLp5dCXWvFeJXMhHRiAIAgCAbOG2ds9I1z3mu+09ZmD2txiYMl55q+pYX6il7glrS9iPUjhr74mp/tLvZyst5jUcTWes9WsrPo3ClNHkqF1XUnYu+a528Zy1myXbaWq0KSpximlzzzzzNL+zPD/AKbEd9P+mefRI82bv52t8ke3zIJnTkpcLiXoozMqhTdrX5Sg8wA55EqwUJYRe2NxK4oqpJYbzu6y1MxPUKHst77SfQ92jltJ/FT/ALwRBeFT11fqE/iVZFuvefbzL3Qfwz/2fdEh8jFubuRMQaeIouNq1E7tIAjtBI7Z6g8STNNzBTozi+KZfctzgin82sUMNlQjYprVaJ6i5VR94LK6lLVq/do6+8puvY546ql2bezJZWdeB4/CVqdrkoSvtJy18VEm1Y60Gjm7Gt0VxCf17HsZCuCbA3qVq52KoRetuU3gF75FtI7XIutO1cRjS57fxsXiTXKGWBSxWHofphU7NEAjvNxJUqmJqPMpaVs50J1flx2nL4ScDxmCZgNdJlcdXxW/dYnsmu5jmGeRJ0PV1LlL5tniu40uCrBaOHqVba6j2Hs0xb3i082scRb5m/TlXWrRhyXf+sHN4WMfd6NAfJBqN1tyV8A3fNd3LaoknQVHEZ1Xx2eL8CG5GyecRXp0R8tgCdyjWx7FBMjQjrSUS5uKyo0pVHwX/RelWolGmSbKlNSegKg8hLZ4ijhYqVSeFtbfeVxmDl9mx1XTPrN2tudblR9y47BIVvUzUeeJ0mlbNRtY6v8Ahs+z39pMM9sl/CMJUUC7ry036Sa7DrFx2yTXhrQaKbRtx0NxFvc9j+/lvKVBlWdqW7wZ+or7dT3pY23uzkdM/FPqXccnhOybWrVKBpUqlQBXvoKWAJK2vbZsmu6hKTWES9C16VOE9eSW1b31kfyRmLiqzDjENGn8pmI0rf6U2367CaYW85PbsLC40tb0o+o9Z8lu+7LcULTS2pURefUAqjfuAEsdiRyLcpy5tlIZUx/H41qo2PVGj7IIVf3QJVylrTz9Tt6NHobZU3wX7faXpLU4YoTLfrOI+vrfxGlTP2n1vvO9tvcQ/wBY9yNKeDcTDgtxBXFsnM9JrjpUgg+Ld8k2r9fBT6bgnbqXJ95Ps86IbA4gHmps3anLHisl1lmmyg0dJxuqbXNL87CkZVnbiAIAgCAbOG2ds9I1z3mu+09ZmD2txiYMl55q+pYX6il7glrS9iPUjhr74mp/tLvZFM6c96+GxVSiiUSqaFiwYnlIra7Ec5kercSjNpFtZaKo16Eakm8vPe1yOV/aTiv0eH+6/wDVNfpU+SJX8Hb83+V5Eay1lR8VWas4UMwAIW4HJFucndNM5ubyyytreNCmqcdy5luZieoUPZb32lhQ92jktJ/FT/vBEF4VPXV+oT+JVkW6959vMvdB/DP/AGfdEh8jFub2QsMauJooNrVE7gdIn7oJ7J7prMkjRdTVOjOT4J/ovm8tjgygcfidKvUqKfjVXdT7TlgfGVEn6zaO/pQ1aUYS4JLswXpkrGCvRp1RsdFbqJGsd+qWsJa0Uzha9J0qkoPg8GlmvkYYSi1MW11KjavmliE/cCieaUNRYN17dO4qKf0S7NvbkrnPTK59JcYv+XamB+rOmR95mEhVp/8AlzyOj0dbL0LUf+ee3Z5FrV6a16TKdaVEI+y48jJ7Skus5WMpUqifFPuNXNzJ/wAHwtGkbaSINK2zTOtj94mYpx1YJG28r9NXlUW5vs4dhT+dmP4/F1n5tMqvspyR32v2ytqy1ptnX2FHoreEfpn87SV8FOS7tUxDDZ+bTrNmY+6O+SLSG+RVacuMKNFdb8PEmecmTXxOHailQU9O12I0uSDciwI22t1XkmrBzjqplLZ140KqqSWccCH4Pg5q0qiVFxS6SMrD82dqm/zuiRlatPKfYXFTTdOcHB09jWN/6LEk054o7O3JnwbF1aYFlJ0k9h9YA6jdfsyqqw1ZtHb2Ffp7eM+O59a89/3LG4M/UV9up70m23uzndM/FPqXcbuVMucRjKFJyOLrKwvuqBl0ew3I6yJ7lU1ZpPiaKFp0ttOpHfFr8bc/jf8Ak7dViFJAubGwva53X5ptZCjhvaVDnRnjXxIalo8TTuQyA3YkG1nbVzjYAO2VtWvKezcdfZaMpUMTzrPnw+3mR3Cf3ie2vvCaVvRYVPYfUz9By4Pn5QmW/WcR9fW/iNKmftPrfed7be4h/rHuRpTwbiZcFmGLYt3+SlI363IAHcG7pJtVmeSn03USt1Hi33f1E6z2rhMDiCeemV7anI/mkuu8U2UOjYOV1BLnn8bSk5VnbCAIAgCAbOG2ds9I1z3mu+09ZmD2txiYMl55q+pYX6il7glrS9iPUjhr74mp/tLvZBM882cXWxlWpSoMyNoWYMgvamoOpmB2gyJWpTlNtIvtHX9vStownPDWeD5v6HF/I3HfRm+/S/qmroKnIm/ydp/8nY/I5OPwNSg5p1VKOLXUkHaLjWpI2TxKLi8MlUqsKsdeDyi4sxPUKHst77Sxoe7Rx+k/ip/3giLcIeQcRXxSvRos6iii3BUcoPUJGsjmYd80XFOcp5S4Fpom8oUaDjUlh6zfYiPUMysaxtxBXpZ0A/G/hNKoVHwLCWlLSKzr56k/InmZ2Zwwh42owesRYW+KgO0LfWSd/wDzeXRoam17yh0hpN3K1ILEe19fkemf2XRhsOUU/naoKqBtCnUz9FhqHSRM16mrHHFnnRdo69ZSfsx2vwX94FPytOwLW4Lsfp4VqR20nP3H5Q8dIdksLWWYY5HK6bo6tdT+Zdq2eRLcXiBTR3b4qKzHqUXP4SQ3hZKmnBzkore9h+f69YuzO3xnZmPWxufEyoby8nfxioRUVuWz8Fx5g43jcDS3oDTP2NQ/d0ZZW8s00cbpSl0d1L67fz+8nQzjx/wfDVqvOqHR9s8lf3iJ7qS1Ytmi0o9NXjDm+ziUSqk2AuSdQ3kypO6bW9l7Zu5NGGw1KlzqvK6XOtj3ky2pw1YpHC3dfp60qnPu4HAylwg0KNV6XFVW0GKll0bEjba5vqNx2TTK5jF4wT6OhqtSmp6yWduNvka39ptD9BX/AHPOefS48jZ/BVfnXb5HezZzmp40PoK6FCLhrXs2wixOrUR2TdSqqpuIF7YztWtZ5zyOBwq5M0qVPEAa6Z0W9hzqPY1h9szTdQylIsNB3GrUlSfHautfruOhwZ+or7dT3p7tvdkfTPxT6l3Ef4Wv73D+xU/FZpu96LDQPsT614krzKy58Lw4LH86nJqdY2N2jX133SRRqa8fqVOkbT0es0vZe1eX2ItwmZvaJ+FUxqawqgcx2B+3UD023maLmlj10Wuhr3K6Cb6vLxRBcJ/eJ7a+8JEW8vKnsPqZ+g5cHz8pzK2auMavWZcO5VqtUg3TWrOxB27jK2dGo5N44s7GhpC2jShFzWUlz5L6GcDmHjKh5SLSG92U6vZQk/hEbeo+GDFXS9rBbHrdS88FmZt5Bp4OlxaEsSbu51Fm6uYbh/zJ1OmoLCOavLudzU15fZciFcJ2XQ7LhkNwh0qhHzrak7LknptukW6qZ9VF1oW0cU68uOxeL/v1IFIhfCAIAgCAbOG2ds9I1z3mu+09ZmD2txiYMls5v52YOnhaCPXAdKNNWGi+plQAjUN4lhTrQUEm+COTu9HXM685Rhsbb4c+s3/y0wP0hfuv5T309PmR/wCLu/k7V5j8tMD9IX7r+UdPT5j+Lu/k7V5lZ5646nXxlSpSbSQhLGxGxQDqOvbIVeSlPKOm0bRnSt1Caw9veTXNLOnCUcJRp1KwV1BuNFja7E7QLc8k0a0IwSbKW/0fcVLiU4Ryn1cjr/lpgfpC/dfymzp6fMh/xd38navM+Xz3wI/x79SVD/tHpFPmeloq7f8Ah2rzOLlfhIpgEYemztzM40UHTb4zdWrrmqd0v8UTLfQdRvNZ4XJbX5d5XePxtSvUapVYs7bSfwA5h0CQ5ScnlnRUqUKUFCCwka88mwk2YGWkwuIY1W0aboQTYmzKbqbD7Q7Zvt6ihLbuKzStrKvRWostP/vwJPnlnbh6mEqU6FUO72WwDDkk8raBzAjtm+tWi4NRZWaO0dXhcRnUjhLb5FZSCdMTXg6zhpYYVkrvoKxVlNieVbRbYDzBe6Sraqo5Uil0vZVK7jKmstZXl4m1wg5z0a9BKVCpp3e72DCwUahrA2sQfsz1cVYyjiLNWibCrSqudWONmz7kXzTaiuKpviHC06fL1gm7L8UWAPPY/Zkelq66cizv1VdCUaSy3s+3Hy+5ZWUM+MItJzTrBqgU6K6La2tqGsb5OlcQS2M5ulom5lNKccLO15RT5YnWSSTrJO0k7TK07DCWxGIB3sycsDC4pWc2psCrnWbA6wbDcwHYTN1CepPLIGkrZ3FBxitq2osHKedGAr0qlJsQtnUqeS+q427NoOvskyVWlJNNnP0bC8pVIzUNzzvXmcjMXOPDYfCinVrKrh3NrMdROo3AmqhVhGGGyXpOyr1q7nTjlYXI43CNlejialE0XDhVcGwIsSVttA3TXczjJrVZN0RbVaEJqosZa8Tl5n5b+CYhXJPFtyag/wBJ2Nbep19VxzzXRqaks8CVpC09JouK3rav79fIsnE525PqIyPWVlYEMCr2IOojZJzrU2sNnNQ0deQkpRhhr6rzKoxVOnTxFqdQPSVwVexF0uDrBF7gaj1SvaSlsew6yEpzpZnHEmt31Lb/AC0wP0hfuv5Sw6enzOR/i7v5O1eY/LTA/SF+6/lHT0+Y/i7v5O1eZ5Vs+sCv+MW6Fpuf9rTDuKa4nuOibt/49q8yL5wcIjVFKYZWpg7ajW07f6VFwvWSeoTRUum9kS0tdCxg9as8/RbvuQQmRC9EAQBAEAQDZw2ztnpGue8132nrMwe1uMTBkQBAEAQBAEAQBAEAQBAEAQBAEAQBAEAQBAEAQBAEAQBAEAQBAEAQBAEAQBAEA2cNs7Z6RrnvNd9p6zMHtbjEwZEAQBAEAQBAEAQBAEAQBAEAQBAEAQBAEAQBAEAQBAEAQBAEAQBAEAQBAEAQBANnDbO2eka57zXfaeszB7W4xMGRAEAQBAEAwTBnBjTG8RkYY0xvEZGGZDCBgzBgQD7o0Wf4is3sgt+Eyk3uMSlGPtPHWZrUHT46OvtKV/GGmt5iM4y9l56jzmD0IBgmAY0xvEZM4ZnSG8QMMzBgQDBYbxBnDMaY3iBhmQYGDMGATAPnTG8RkzhjTG8RkYYDDeIGGfRMGD50xvEZM4Y0xvEDDPqDAgGVFzYAknYBrJPVAezabNfJtamuk9Gsi/Oam6r94i09OMlvRqjXpTeIzTf0aZqzybTZw2ztnpGue8132nrMwe1uMTBkQBAEAQBALC4JqYPwm4B/utov8+TLTic9p1tdHj6+BYPwdPmL3CTMI5/XlzHwdPmL3CMIa8uZB+FekBQo2AH507Bb5BkW7XqovNBybqzzy8UVzhcO1R1RFLOxsoG0n/vPISTbwjo5zjCLlJ4SLQzczBo0gGxAFWp8066S9AX5fWe4SfTtorbLazl7vTFWo9Wl6q7X5fb8kwpUwosoAA2ACw7hJOMFO228sy6AixAIPMdY7oCbW1ESzizDo1gWoBaNXmsLU26Cg+L1juMj1LeMtsdjLa00vVpPFT1o9v58yrcbhHou1OopV1NiD/3WLa7yvknF4Z1NOpGpBTg8pkl4MUBxpBAI4l9uv5STfbe8+xW6abVts+ZdzLWelTAuVQDeQAJYYRyilN7E2ea0qL6gtJuxTMYiz1rVI8Wji5azLwtdTo01pPzPTAXX0oNTDx6RNU6EJfQmW+lLii9r1lyfg96Kmytk58PValUHKU82wg7GHQRK+UXF4Z1lCvGvTVSG5/3BbeY1FTgaBKqTonmHzmljQS6NHJ6Tk1dT28fBHZqCkDZuLB3HRHgZs2EJdI9qyeWIyVh6o5dGi4O9FPcZhwjLej3C4rU36smvuyA56ZkLSRq+GvoLremTew+cpOuw5wf+JErW+qtaJfaO0q6klSrb3ufg/Aj+Yyg4/Dg6xpP/AAnmmh7xFhpN4tJ/bvRc/wAHT5i9wlnhHGa8uY+Dp8xe4RhDXlzOXnVQUYLEkKt+Jqcw+YZrqpakuolWMpek09v+S7yrMx1vj8ODrGk38N5Aoe8R1Okni0n1LvRc7UEGsqluoSzwjjNeXM8VSi2oCk3RyTMeqe81Y7dpzcq5pYWuDekqMfl0wEYHfq1N2gzxOjCXAk0NI3FF7JZXJ7V/eoqjOPIj4Osab6xtRhqDLv6DzEf8SvqU3CWGdXZ3Ubmnrx+65G9ks8TSw5QlauKqFTUHx6dFXFMimfksxLcrcBPUfVSxvZorf+Wc1LbGCzjg21nbzS5HcxmTjh/hD06mPpmiCQ9ZlahWN7aGiQNPSvNrjq5azs57mQaddVujjKMHrcIpqUfr9MEUy/QQNTqU1CpWpLU0BsRiWVkH+kMht0ETRUSymuJbWs5OMoTeXFtZ58U+vD2mrhtnbPKNs95rvtPWZg9rcYmDIgCAIAgCAWJwR/5n9V/PJtpxOd09/wCv7+Bu8K7EYalYkfnh7jz1d+yus06CX/ml/r4orDjDvPeZBydPqrkYLE7STMGUkizOC/IoWmcSw5b3VOimDYnrLA9ijfJ1rTwtZnM6aunKaorctr6/0SDOvOJMFS0iNKo1wibLkbSTzKLi/WBzzdVqqmivsbKV1PC2Jb3/AHiVPlLOTFV2Jes4HzUJRB0aK7e25lfKrOW9nWUbG3pLEYLre19p8YDL+JotenXqjoLF1PWrXExGpOO5matnQqrEoL8Yf5RamZ2cy41DcBayW01Gwg7GXoO7m7ibCjV6RfU5XSFg7WezbF7n4M5nCZkUVKPwhR+cpfG6aZOu/UTfq0pruaeY63IlaGunCr0T3S7/AN7vwRngv9dP1L+8k0WvvPsWemvhf+S7mTzP31Cv7K++sl1/dsotF/Fw+/cylk1EEaiNhGojqI2SsOze1YZcHB5lWpiML+cJZqblNI7SAFYEnnPKt2Syt5uUNpx+lreFGv6iwms4I7wtUAKmHfnZainqUqR77d803a2pljoGbcJx5NP858kSzMT1Ch7J99pIoe7RVaT+Ln1+CIDwoKPh2z/CT8XkO6959i/0K36L934HIzZytUw1emabEKXUOl+SysQDddl7bDNdKbhJYJd7bwr0pKS24eHxReLoCCCLgixG8HmlqcOm08opvM2loZToqNi1Kq/dSoP9pWUViql1nZaQlrWUpc0n2otXOP1TEfU1fcaWFT2H1HKWnxFP/Zd5RXGHee8yqyd1qrkC53nvjIwjt5jev4f2m/hvNlD3i/vAhaT+En1LvRbuXPVq/wBVU9wyyn7LORtvfQ613lBqo1apUHetstLgwyvUrJVpVGZ+K0CrMbnRfSGjfnsU598n2s200+By2mraFOcZwWNbPZjb2mOFigDh6T/KWrojqdWJHeg7ou16qZnQU2qso8Gu5/shuScQlRKVN3VKlCpp0S50abqzB2pO+vQOktwx1ayJFg00lxRc14ShKU4rKksPG9bMJpcfqjsO9ctimrinSo4lSLviUdaeu4ZES5qkcygLfeJt9bMtbYn9SGlRxTVLMpQ5Qab628JL65eOTIzlrGrVdeLBFKmi06d/jaCX5TdJJLds0Tkm9m5FlbUpU4vW9ptt9b5dW48cNs7ZhGye8132nrMwe1uMTBkQBAEAQBALE4I/8z+q/nk204nO6e/9f38CaZayLRxaqlZSyq2kLMy67EbVtzEyTOnGawymt7qpbycqbw3s3Z7zj/kDgf0T/tannNfo1Pl2kv8AmLv5l+F5EW4QM3MPhKVNqKMpZyDd2bVok7GJ5xI9xSjBJxLXRV9WuJyjUecLklx+hPs2aQXCYdRzUafeUBJ75MpLEF1FBeS1rio//s+8rThLxBbGlTsREA7RpE/veEg3LzM6XQ0FG2TXFvyIrI5aiASHMDEFMfRt8vTVulShP4qD2TdbvFRFfpWClayzww+39lvZToh6NRDsZHB6ipEsZLKaOQoycakZLg0VZwWn/wA39S/vJIFr7f2Op038N/yXcyxc7cE9bCVadMaTsBYXAvZgdp1bBJtWLlBpHO2FWNK4jOb2LyK5wnB9jHI0hTpjnLOG8FvfwkJW02dHPTNtFbMv7eZZWb2RkwlFaSEnWSzHUWY7Tbm2AW3ASdTgoRwjmru5lcVHUl+ORW3CRlda+JCIQVogrcbC7HlW6tFR1gyDczUpYXA6TQ9tKlRcpb5bftwJ9mJ6hQ9k++0mUPdoodJ/Fz6/BEaz5zYxOJxXGUqYZOLRbl1XWC19RN+cTRXozlPKRZaMv6FChqVHty+HUYzY4P3SqtXEslkIYU1OldhrGk2wAHXYXvFK2aeZC90zGUHCit+zL8CZ5fyquFoPVY7ByRzs52KO3wuZJqTUI5ZTWtvK4qqnH/pcWVNmMScoYcnWSz3PSabyuoe8R1uk1i0njku9Fy4rDrURkYXV1KsL25LCx1jZqMs2srDOMhNwkpR3raRz8gMD+if9rU85o9Gp8u0sf5i7+ZfheRoZfzKwdLDV6iU2DpSdlPGOeUqkjUTY655qW8IwbSJFrpS5qV4QlLY2luXPqIXmN6/h/ab+G8i0PeL+8C60n8JPqXei4cq0S9Cqii7NTcAbLkqQBfrllJZi0cfQko1Iye5Nd5VOHzBxrGxSmnSzi37tzK9W1Q6qemLVbm31LzwWJmnm6uCpFdLTdzd2tYEgWAA5gNfeZNpUlTWDnr69ldT1sYS3IiHCnldXanh1IOgS725mIsq9diSesSNdTTaii30JbSjGVaXHYvEgUiF8YAgyZgwbOG2ds9I1z3mu+09ZmD2txiYMiAIAgCAIBYnBH/mf1X88m2nE53T3/r+/gdrhDytWw1Cm1F9Bmq6JNlbVoMbcoHnAmy4nKEU4kPRNtTr1ZRqLKS8UQL8tsd+nP3Kf9MiekVOZffxVp8na/M0crZfxGJVVrVNMKbgaKrY2t8kDmM8TqSn7TN9Czo0G3TjjP1fiW1mVixVwVAg/FQIeunyP5b9ssaMs00clpGm6dzNc3n87SHcKeSWFRMSo5DAI/QwPJJ6CDbsG+RrqG3WLjQdwnB0XvW1eP4IHIhfCATLgxyU1TE8eRyKINjvqMNG3YpJ7RJNtDMtbkU2mrhQo9Et8u5fvxLDzmxoo4WtUPMjAe0w0VH3iJMqy1YNnPWdLpa8IfX9srfguH/mn6l/eSQrX3n2Ok038N/yXcyws8MU1LCVaiGzpoMp6Q67eiTKzag2jntH041LiMJbnnuZt5FymuJopWTYw1jnDDUVPSCCJ7hJSjlGq4oSoVXTlw/uSD8IWXMXSqGiCqUXF1ZAQ7DYwLk6iDuttG+RLipNPV4F3om0tqkOke2S3p7ly2eZXshnQl1ZieoUPZPvtLSh7tHF6T+Ln1+CNapl3ispnDueRVpIUvzVbsLfaAt1gb556TFXVfE2K06Sy6aO+LeerZ3Hcyo9VaTmgFaqFJUNfRJHNqt+M2yzj1d5Boqm6iVR4jxwUllnLNbFPpVmJIvZbaKrvATmPXrlXOpKb2nbW9rSoRxTX33t/f+o3cxP/AGGH9p/4Tz1Q94jTpP4Sp9u9FvZbrtTw9Z1NmWlUZTtsyoSDY9IllN4i2jkLaCnWhGW5tLtKk/LbHfpz9yn/AEyu9Iqczrf4q0+TtfmeWKzuxlRGpvWujqVYaCC6sLEXAvsmHWm1hs9Q0bbQkpxjtW3e/M+sxvX8P7Tfw3ih7xf3gNJ/CT6l3ot7LTEYesQSCKVQgjUQQh1gyyn7LOQt0nWgnzXeaWaOWxi8OtQ20xyag3OOe24ixHXPFGprxyb7+19GrOHDeur9bjhcIeWsXhtEUtBaVQW4wC7h+dbnUNWsG19uy01XFScd24naJtbevlz2yXDhjmVezEkkkknWSdZJPOTzmQDqEsbEYgCAIBs4bZ2z0jXPea77T1mYPa3GJgyIAgCAIAgFicEf+Z/VfzybacTndPf+v7+Bu8LHq1L64e489XfsrrNOgvfS/wBfFFXSAdQIBLeD/OQYaoaVU2o1CDfmSpsuegiwJ5rDpki3q6jw9zKnSti68Okh7Ue1fotavRWohV1DIwsQRcEHolg0msM5SMpQkpReGiC5U4NVZiaFYoPmONMDqcG9uu/XIkrRf4svaGnZJYqxz9Vs7DywHBnyga1e6/NprYn7bbO6I2nNnqrp3ZinDbzb8P2TzAYJKNNadNQqLsA/HpPTJcYqKwiiq1Z1ZOc3lsrPhEzlFdhQpG9JDdmGx3Gqw3qNfWeoSDcVdZ6q3HS6IsXRj0s16z3LkvN9x4cF/rp+pf3knm1959jZpr4X/ku5k8z89Qr9S++sl1/dsodF/Fw+/cyE8GuXOKrGg55FY8ncKv8A+hq6wsi21TVlqviXembTpKfSx3x7v15k9zqyIuMoNTNg45VNtzjZ2HYeuTKtPXjgobG7dtVU+HFfQpKtSZGZWBVlJDA7QQbESraw8M7aMlKKlF7GXPmJ6hQ9k++0s6Hu0cZpP4ufX4IgfCaxGOBBIIpUyCNoIZrESHc+8L7QyTtcPm+5E/zRy0MXh1c24xeTUH+sDbbcRY9vRJlGprxyc/f2vo1Zx4Paur9biE8JOb3FVPhNMciofzgHyah+V1N+PXItzSw9ZF3oe96SPQz3rd9Vy+3d1HFzE/8AYYf2n/hPNVD3iJuk/hKn270XBlbDGrQq01sC9N1BOy7KQL9GuWU1mLRx9Cap1YzfBp/hlbf2bYn9Jh+9/wCmQvRZ8zpf5yh8r7PM18o5g4ijSqVWqUStNWYgFr2UXNrrt1TzK2lFNtmylpijVqRgk8tpcOP3NDMb1/D+038N54oe8X94G/Sfwk+pd6Ldy56tX+qqe4ZZT9lnIW3voda7ypsxcufBcQNI2pVbK+4fNfsJ7iZXUKmpL6M63Sdp6RRePajtXivv3ltZZyamJovSfYw286tzMOkHXLGcFOOGclb15UKiqR3r+4KNylgXoVXpVBZkNjuI5mHQRY9sqpRcXhnc0a0a0FUhuZrTybBAEA2cNs7Z6RrnvNd9p6zMHtbjEwZEAQBAEAQCUZk5zU8FxvGJUbjNC2ho6tHS26RHzpvo1VTzkq9JWE7rV1WljO/64PfPTO2njaSIlOqpWppEvo2tostuSTr5U9VqyqLCR40do6pa1HKUk8rGzrX0IhIxbiAIBJc3M9K+FAQ2q0hsVjYqNyvzDoII3Wm+nXlDZvRW3mi6Vw9ZerLmuPWiZ4XhGwrDlish3FdId6kySrqD3lNPQlwn6uH9/MYnhFwijkiq53BNHxYiHdQW4xDQly362F9/Ih2cOe1fEgotqVI7VU3ZhuZ9WroAHTeRqlxKezci5tNFUaD1n60vruXUiMTQWZ280Mspg8Rxrq7DQZbLa92Km+sgW5M20ZqEsshX9rK5o9HF42p7fuSLOPPujicNUorSrKzgAFtCwswOuxJ5puqXEZRaSK6z0RVoVo1JSWF18uogYNtYJBGwjaCOcGRC+xnYyyMDwlUxTQVaVU1AoDFdDRLDnFyNu2TY3SxtRzdTQU3NuEljhnOe4imd+VqGKqirSp1Eciz6QWzW2MNEnXbV2CaK04zeUi1sLatbw6OpJNcMcOwkGbufdHDYanRalWZkBBK6FjdidV2B55tp3EYxSaIF3oirXrSqKSSfX5EbzuyyuLxHGorqNBVs1r3UseYkc801pqcsosbC1lbUejk87W9h95oZwnBVixDNTcWdRa+rWrC+q4PgTFGr0byY0hZK6p6q2Nbn3ksx3CDha1NqdTD1yjggjkbD9rbJErmElhplTT0NcU5qcZrK6/IhOQMoJhsVTrEOyIzG2rTIKso1XtflDnkWnJRmpF3dUZV6Eqawm8dW9Mnv9plD9DiP/n/VJnpceTKH+CrfOu3yH9plD9DiP/n/AFR6XHkx/BVvnXb5GllrhAo1sPVpLSrg1KbqCdCwLKRc2bZrnidzGUWsbzdb6Gq0qsajktjT48PsQ3N3KC4fE0qzBmVCSQtrm6suq9h8qRqctWSkXN3RdajKmntfmmTfKHCLQqUqiCjXBdGUE6FgWUjXytmuSpXUWmsFJS0JVhOMnJbGnx8itrSEdGWDkHhCWlQSnWp1XdBo6S6JBUbL6RBvbV2SZTuUo4aKC60LKpVc6ckk+Dz5HHzyzgw+N0HSlVSquolgtmTbY2JNwdY6zNVapGptS2kvR1nWtcxlJOL5Z2P8EXmgtBAEA2cNs7Z6RrnvNd9p6zMHtbjEwZEAQBAEAQBAEAQBAEAQBAEAQBAEAQBAEAQBAEAQBAEAQBAEAQBAEAQBAEAQBANnDbO2eka57zXfaeszB7W4xMGRAEAQBAEAQBAEAQBAEAQBAEAQBAEAQBAEAQBAEAQBAEAQBAEAQBAEAQBAEAQDZw2ztnpGue82nwC3OttvR5T1qmpVpYPn0eu9vDymNUdNIej13t4eUao6aQ9Hrvbw8o1R00h6PXe3h5RqjppD0eu9vDyjVHTSHo9d7eHlGqOmkPR6728PKNUdNIej13t4eUao6aQ9Hrvbw8o1R00h6PXe3h5RqjppD0eu9vDyjVHTSHo9d7eHlGqOmkPR6728PKNUdNIej13t4eUao6aQ9Hrvbw8o1R00h6PXe3h5RqjppD0eu9vDyjVHTSHo9d7eHlGqOmkPR6728PKNUdNIej13t4eUao6aQ9Hrvbw8o1R00h6PXe3h5RqjppD0eu9vDyjVHTSHo9d7eHlGqOmkPR6728PKNUdNIej13t4eUao6aQ9Hrvbw8o1R00h6PXe3h5RqjppD0eu9vDyjVHTSHo9d7eHlGqOmkPR6728PKNUdNIej13t4eUao6aQ9Hrvbw8o1R00h6PXe3h5RqjppD0eu9vDyjVHTSHo9d7eHlGqOmkPR6728PKNUdNI96GBW21tvR5T0onmVV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32" descr="data:image/jpeg;base64,/9j/4AAQSkZJRgABAQAAAQABAAD/2wCEAAkGBxQTEhUUEhQUFhUXFRoVFhQXFBkUHBQXFxYfGBwXFxcYHSggGBolGxcXIjEhJSkrLi4uFx8zODMtNygtLisBCgoKDg0OGhAQGzUkICYsMCwvLC0sNy8vLCwsLCwsLCwsLCwsLCw0LCwsLCwsLC8sLCwsLCwsLCwsLCwsLCwsLP/AABEIAMgAoQMBIgACEQEDEQH/xAAcAAABBQEBAQAAAAAAAAAAAAAEAAMFBgcBAgj/xABFEAACAQIDBAYHBQUIAAcAAAABAgMAEQQSIQUxQVEGEyJhcYEHMnKRobHBFCNCUtEkM2KCshVDY3OSosLwFjSDk7Ph8f/EABoBAAIDAQEAAAAAAAAAAAAAAAMEAAECBQb/xAAtEQACAgEDAwIEBwEBAAAAAAAAAQIRAwQhMRIyQSJRExRhgQUjcZGhwfAzFf/aAAwDAQACEQMRAD8A3ClehcbOVtbjQbY57E6e6txxtq0DlkjF0yWvSqATbD3s1ge8Wv4U9HtJyD6vdpWngkjKzxZM0qh12m3d7qcOPbu91V8KRfxYkpSqPXFt/wBFexO3P4VnoZr4kQ2lQnWtz+ApxSefwFU1RFND9dplb87+VOiqNJnaVKlULFSrl6V6hDtKlSqEFSpUqhBUqVKoQj9qD1fP6VETg8Kmdo/h8/pUeILg63O8fpTOJpIUzK5EY8HiTwvrXMI7F7WIYceBFGlLHWhMViAmpBsdL8qZUr2F2qDZoyD8q6hrokVgNeHvpItC8UbCY6eU0wlcxWKSJC8jBVFrk6anQDxJ0oMgqCgaIj3VBf8AiDDhipkAIF7lWAYZgvYYiz2YgaX31KbO2hHKG6t1fKcrWN8rcjyocgkUGA05TX6j50Ht3bEeFhaWQ6DcOLMdyjvNZSbdIInSthWNxaRIXkZUUb2Y2AqmbS9I0YJGHjMn8bHIvusSfhWddI+kEuLcvKdPwRj1UHdzPf8AKgFm0Fzw3V2cH4bFK8u79hDLq5PsL8fSBiSdFhHdZj9aIw3pAmB7ccTDuuh9+vyqgwyclotJPCmno8Fdous+b3Na2N0tgnIUnq3O5W3HwYaGrCDWCE9ofha/iGq79DelbKwgnOnqqxPq8teK/KudqdB0rqx/sOYdVbqZotKuA12uYPCpUqVQgFtAer50Nhh2qK2huHjQOQHQ7jRodork2kcxSoW0YX/LemZIQO/yoePVjePLlNgeY50YNRrRq6fIJu2A/Y1aw3AEG1HFLGh2Uk2WihVtskUekqM6RbBGLVUZyqrc6DexsLnXUZSwt/F3Uz0sXFHDN9iIE1weFyo3hb6ZvGsWxvSLHrIUmxOJja/aUsykDicotceFaxad5VszadM1TGdD8VIEjOIiMMJVsOnVspVo7ZesYE5gQCpA8e6j+ifRGXC4h5mlVusLdYiqQCCFIIvrcPn3ncay3FYTEth2xEO0XxKpYyRrJKjxrxZkZr2HGpHo/wBBMTjYUni2gLHgWmLIw3qe1oQaqWlhFW519mEjkfsbmPrWM+kvbpnxjRKfu4OwO97do/HL5GtJ2LhpsJhMuJn6941ZusyleyuoBuSWIsdTWCYWYyu7nexLnxY3+tE0GNfEcvYHqJemhSyV4Eth3mvciXAHOmgut+A0FdixNKg2E8yTUjC4Itv7qiFaioJahGSgXQcUv5oaMSPTXUjjzHfTODYMD/3v+V6ODfEW8/8A9A99YcvBho0vodtIywAMbsnZJ5j8J93yqfFZ36PsV+0MnBoz71II+DGtEFef1MOjK0jq4JdUE2KlSpUAMC47cPGgDR2OOg8aCo+PgVy9w3iZgq5iOHvPKmcPCzLmbQn8PKveKw4cC/4WzDxp1X50S6QPyDYgHKchscpAO/KedMbMnkItMUzjSwOrfxHxo2dbi48xzqhdKc+GlWeJjZrKw36g7taLigp+nyZla3RoKnS/nfgB38qg22tg8XN9lyjEWBLkIJI4+5nOgJ7qExUMe1cGY+sZCbE5TqrD8y37S66iqLCm0NiMSFWTDFgWIHYPC5O+JrDedKkcN2m6l7cfyajJNWi3bW9FuGc58NJJhpBexU51F9PVJBAtpoaiNh7A2jsiRpI1TEwH96kbZSQPxBW9VgPfV16L9LcPjV+6bLJbtQsQGXw/MO8VWemHSOTGyHZuz+0W0nnB7KLexW44cz5C+tpGeVt45ceb8fcIqW5a8TtmPFbOnnhJymGUaqVIYKbgg8jWE7CXsv7P0rbo9hJgtlS4dCWCwylmP4mZSSbcBfhWKdHfVk9ii6KvV08A872QWINYxzUmg5kt7zUrGO1D7B+VRuMGvmfnT8XuLDSmnozQ609HRiMmcA9m8voRRXW/A/pQGEOvlT5bf7Q+lZaMstPQCT9tUcw4/wBl/pWr1j/QRv26P+b/AOM1sFcX8QX5v2OhpewVKlSpEZBMfuHjQVG4/cPH6UDRocC2XuGpt1Mg0NNteNZerZrNwvpfwNFLzo9NcoA6bErWoTbWz0njKkb/AJ0Ya8A1E6dol+DOCJcDiB1IDMQCFY5A1zaxbWprE9LNpxg5tlZltvSUuCPBVPyr36Q8LIcN1sI7cTBtBc5ONh7qy7EdL8a2hxUo7lbJ/TY0+oLOlKk/e7/oqHpbC9vbRgkkzPs6TDPxEc7R3/keGw46irB0d9JGHwcfVwbPyi92b7TmZzuuzGK58KrGyUjxTWxm0HiF9OsWSe45hmbKtaj0b9HOzWAdXOKH5jICvmqWA8DVah4YR6Zp/wA/2wsbb2JTCdJVx+y8TOqNHaOWNkJzWZU4MLXFiOFY30d9WT2B8q3npBh0iwGISNVRFw7gKosAMh3AVhPR1OzJ7P0oOip9TjxZjUukiSjHah9g/KovGb/M/OpeNdYfYPyNRmJXXzNdGK3FbBlFOIKQWvQWi0Sw7CnXy+tPlt/iPpQ2HOlOtx8qlGWyxdCW/bovaI/2GtmrEuiBtjYPbHxFq22uJ+I/9V+h0NI/QxUqVKueNge0Nw8aBtR20Nw8aBNGhwK5e4htq7KiZbyL1hDZhvBHOxFPYTFhjYLl/KL8B3U5tbAtKhVZGjvqxUXJA4d1QWJwSYR1MUcsr5e2+a5HIEHhTcKkqb3ASVbonzLranHFRWyYHCmSQ3dzcj8vcKkYb8azJJOiluM4+HPE6lwgIN3JsFHE3qEwmM2aIurxM2EksSAWysctuepHHjRnSTYyYyLqJCwzG6lfwkbjbcw7qzba3o0xkJvGExCjW6dlj4oT8iaLjjCSqUq/3uaXuWTaOB6Pvf71Izzidx8LEVV8VsnZ8bdZhNqOjjcTC5P/ALkdj8DQeMlwrxNDLhjg8Uuqv2yr2/C6Pql+DC4vVw9GuA2bjYskuHjGJjHaGZvvF4SLr7xwNFd44dTcq+zCLcssJcbFnaTFDFkwSsJgthlKkZeZtrqddayzYHqyez9K2bbux44Nm4mHDRBFMMlkXizD4k1kuztmSxhg8bqWFhdbXNZ0Mk1J/UDqtqH4hrD7J+RqNnH9TfSpiPCuDHdWFgQeydNONR00DX3HeeBrowasTbBCte1FOdQ35T7jXVw7flb/AEmjWiWKM6Hy+dO33+ArseFfUZW/0nnT/wDZ0pvZG3cjVOUfchIdFX/bIP8AMX51uNYr0f2VMuJiJjYWdSdN1jxraRXD/EmnkVex0tH2s7SpUq5w4B7QOgoE0btDcPP6VTelO3erURQuBO7WA/KOJY8KYwwc9kK5XUrC9u7a6qyRrnkO5Rw7zQ2xcNLdnlY5mNzfS3cByoHY2zAjdZNN1su/foP1qfEpO6nJJQXSvuxbudsKjjB376an7C3JFhvNV/b/AErXD9kKWfluA8TVXg6QdY/WYuQlR6sKDQ+NVj085bvg02ki1bb282HgfEhFk6vLZM2XRmtmdrGw8qjtl+ljDPYTxSwnmLSr7xZvhQ20NsnC4UYmKJTG8mRo3NxIG5mx0twtxqE6KpsvFZ1xKrC5JYDOY9N9lYGxtRfgwpuS49uf2JCTo0iPa+zscuQyYea+mR7ZvINYjyrOdv4CDB7QCAS4E3DwYqN+ujsdLvEwBC3uCFbSorH4DZbSFYWx3Vr684jWWOMfma9my99WMeiaWRU6vHo8RF0zROQAw3oOsI1Ft1t1ZjHHi7pNJrhr/IKrZo+HM32U/aHikfT7yIEK6EghrHcSL6C9R2NiD2Glswa++2UX09wp7DbJ+w7NaBZGk6qNiHYAHUlrAcFF7AcqDwTGyg7ymb3hT9a53m1wXk32YTHGuZzYcBbwA/WmsSoBFhbSnYpNCe6m5mvl9kfKjpiskRuOxoS6kHVSb7gPFuZrzsrFhxlswIF7njfXfzFNba2rJBbLh5JVI1dWACe1oTbvtTXRrazYhC2RVUEi4l6w5gdQy5Rl5ii0+mydJLtoVPiLHnofpXkSlez+YsPC16UzaxjmzXPgmlcfeh73+TUJlIksC7Fxfkb+T2/SraKqmy9fe39dWsUpLk6OLtFSpUqoKV/pXBM6osL9XcnO9rkL3d9VeLo+mHRyQZmb81gT/NV12u3q+f0oFmvvFOYckoxpCWZJzKjg8NOgzRwQIvFcxuR3tamMVNjJD2WSPuQFj76ubSjurnWW3W91HWbe+kF0/UpZ6LTz/vG373b6CjMB0EjjIZmLnvFh7uNWfrq7HJUlqcnjYtRRU/SdgbbNYIuiOjGw3AGxNZxs7pUn2c4bEYdJoitgVbI6EbnU2Ize69bdtLacUCF53VE3EtuN/wAPf4VUMd0i2I5+9WN/DDn5qBW8GR9LTi3+hukR/ou6W4SDDth5ysTZ2bO26YN+bkQBltutarBs3aceAnCJIj7PxD/dOrBhhZm1MZtujY6jdYmqbtCfYLXyJilP+GGFv5XNqrOOg2dcmKfFjueCJr+JEi8+VXLDGcm6av3RpSo+hukg/ZZv8tqrODHav/gL8bfpS6N4jPsYn7R9otG6h8hQqF/A4LHtLuvfXSisMgy345EH+0GuZJdNx+pqW8vseV9R/A1wjRfZX5V3N2H8/ga4xuF9kUWL2FpLchduyvGySpIy5L9gozRvfTtFNVbkdbcqF6M7TjxEkjqy5woHVoL5Bfe0hAzMSfIU10ywMb5DJhJJ7C3WI+XqxfiACSOO40uhmIZw9j90t1Cl0cowbjljUgW576ZSXQTaizMPU7mP9JFDJcKl9+Z/k9PSSWKDmTbu7N6ZcgZPaf8ApegsyuSW2O9yfbYf76t9UvYp1b/NPzFXSlJcs6GLtFSpUqoKRe2R6nn9KgNo4h1y9WL3YBuyWsLHWwNS3SPEhDHfjmHyqvbTkutllEZ1IN9/ZIsfM/CncEbimI5n6zsGOkZgGiK3PInTU3vuGmXzJpvB42VmAZLDLmvkYXNvV1OljpexvTOGDMbiYOQSwALAG7KcpAuLWDC/8W7Sux4Scbpr6g63O4+r4EaX+Bo7jQK0e/7RnsLwa2GoBtci5B10sLcd/up1NpShcxi1N8q9rWxG88NLnUDdSmgnZUCtlYKQxzk3O7NuFz7q8nCYgEhZrgnQtfQCxAt32I7gTvrFIuz1j4osVh3GKjIUNotyGuALMp0INyR5Vn03o4mIMmHdSN4STsn/AFDQ+YFXHpZsKTE4QpmzTK/Wpc7yp0UHSxy8edVnY3TDHRgYeXCyzuOyos0b+DHKQR3/ABo+FyjFuDL5IrapkigMGOwYTjHi40VSrAaBsoyyKeIuDrVt9Fe28NOow08MHXqPu3MaffKPL1xr4769SdHdo4kF2kXC2F0hTt3PKVidfcR3VWkmw0c32faeGMEyEEYrDkxsDwcoNCOTL7hUn05IOK552f8Av4Cw2Zr3SCBEwkqoqouU2CgKNe4VBYCTeP8ACQ/7RRuKgvs5v2hsSLZ0mOW7Le4BKWDW1F7VHYNvvCLf3Kj3G1czp9Jcn6h2/ZfxevQOg8B8q5l0fxb5CvEZ7K+yPlRIgGVjpbtTqZU+8ki+7ZgyyBQxDDslXUqd9+Bovo9GWlkleZZWKqCFVbDTRldTqDbkNQdBXekeKYFETERxFgTkkQWlsRorkEK3dY0J0RjvJIzD7wXRrLGBa9xfIoIbua194plL0F+CwYj14/5v6aabeo/if5NT8/rR/wA3ypptcvtN8noDMIk9i7/5wflV1qmbKGo7yPpVzpV8nQxdoqVKlVBCkekmNCIWdmBXrMoX8V8ny+tZji5rnifE3rRfSs5AgtbXrNeXqbqzRYje9dzQr8lHOzJfEdl16IbLKIZG3tw5CrMBVO2Z0kKoFdCSNxBo59syut0yLrYKTdjUy45ylYBSSLLmtXkvVWXbksZtIoYcSOFepelaDQIxofy8vBpTRNba2ymGiMsh0GgA1LMdw8zVbwnpWQLZ4JWbmrKAe7U1IHBtisO7My2fs5Ctxb/vGqftDoO6jMrWHMdofqK3DFidxlybjLyWNvS2q7sHJ/NMF+SGoPpb0v8A7Qjyts9gw9SZZHZk48IgGB5XqJxmHxSxmKRTNHvBBLFTzHH31cPRt08yhcJiibjsxSE62/I3eOBqp4Y4/XCNtfVhIysluhOB6nY7aydtnkKvGYzGdAVCnUi6k5uN6ewrXkJ5xf8AKrR0ka+Flt+Q1U8CO3/6I+Y/Wua5OVyZuezQag9bxPxAptR2F9kfKnodSfAfIUyzgRxkkC6jfztWooAyL20J+z1DxDXVZF1Y/wADHQG19LUJsSKQzNJiARKFKaxKoZL3BDqTfS2h3Gjcfgo5SrFssi36uRGsy35cCDfcb3vSweHVWLvKJJCMgbRQq/lVQdLkAnmfdR0/TRL2DJz2k8W/pplG9X2m/wCde5TdksQe0f6aEjbSP23+T0JlIsGzTqnl9KudUjZbXK9xA+VXelJcj+LgVKlSqgpQvSkEtBnBP7ywHilZ1lF9FI861L0gbLknEXV/hz38yn6VnmK2XNHvFdrQyXwkjnajvY1A+4BBfdmvUu8CQE5ZAXsCQwtv5HhUdsjBSzSrGq68TyHOrxtbZUXZBjDsALtztRsuVRklYBQu2VVMaDkC2BzZnB/EpqMx8SCcgN92TdSO/hT4wxJJjW7ZyABrpw8qncN0XMoOdOrK65uB7rca05xhu2RXwHYnGvh8EXwkYlYestz2RbVrDVrchVL6OdJ+ulf7TKRI/ZjF8kIvzA0zd5+Fahs/BLh4t/DUioXpD0LwuLBb91KR+9QDX203N86Sjlhbtc+Q8Y+lJjB2RInaIFud71B9NMTh44bSRRyTOLICNRwzkjWw+JoL7JtLBHqVZZ4vwXOluFrm6+FyKlOi/Rwmb7TiyJJr3Vd6x23HvI4cqNwupu/0M0okts2CWPZMayBldnW6s7OQrvoLsSRpbs8KIwq9u3KO3wQ1NbaF4Vvxlj/qoFECtm4EkHwNlHyFc1y6mHktrOYGM6eFvcKHx+EJiRQVBFt65hpwtepGNbeIN/8Avurxixw7yRW4gJFZjhLWCkDLc3MXHuF9BoLeAry6i9wADoLiG/aGl+4VPgEUooyaJ1GQTC4LKo1Um9+yuX/u6hDhSBHbUCRie7R/1qfUAWHDj3028OiqBqxLHuBO+3IjNQ5SNRR3ZkVmA13g/ECrnVS2foQw3Egf8qttKS5H8XaKlSpVQQGxDgEXtqDv8qi8bhoT6w38qB6c4wxCJlt+P/jVUXpXKDcAW5U9p9NKceqLEs+ZKVMtuG2cY2JiVUB3k6n4VzF4LN+8kNuQOUVV5+lE0llDKl9CSLW86Cx0cZTtMzy3F+2WXXiLcqZWCd+p7gOuNbIumAjji/dooHMG5NSE7nIxVcxykgczbdVF2ITADopLaevaw86lI+kbBRYR66KC/fu3UPJhbe25rHN+UReH29OoZGUAre4P4P8A6obEbUnADGQa8AN1OmZ52MhCENowDWJF7W+fuNe9pYN7WVQiKDZc19xt53pxdCe6QB9VuhiGVmN2JJPGrDss7qr8MJQgNbdfQ3qw7NG6s5u3YzDncl9ppmiAG/OpHlc/SmI1BBU8b/P9KMxCZlVRoS4A81YCq1JjXh/8wApUhSQS2Yk2AAI+tch8nQb9JLrm0Iubb+enHv7xyrxiySeFjqvdXnA7QjnGaNhcWudRY/xX9VqF2u7KTkK5xe6Hcx591xxFEjLcC47Dkzmx3XrzCrW1Kj3/AFpgENYkWNgb8x3eFEIg5X8z9KvrRXRIfQjTjzrjC90XWSTT2V4/Cg8JjGGbrOrRQxyAH1lHEg+/ypYfaqAsFtcgHMGDZkI03bhWZSNQRI7QlCRjLawdFBHEs4BPxNW6s4x5lllghivcyLI1l0VENzmPLhWjigSG8YqVKlWQpXelmDkkVOqTORmFtNL2338Ko7dE8Te4gYHmGXTw1pUqaw6qeKNRF8mnjOVs7/4VxZ3wn/Uv617k6MYvcITbxUfWu0qJ/wChl+hj5PH9Rpui2MG6Fvev614HQ6fW+GYtbQ5l39+utKlVfP5foWtJBe4dsforPGO3Ec28MCNPK9dxGwMazElSRw0Xd767Sqvncl3sT5SARgej0q+tC3ll/Wp3D4Ir/cP7x+tdpVieqnLkuOmhELjDl0HVOAGBLEiwsD399HbT2ZHOhSRbg8dxHHQ0qVAlKwyikqIn+y3j0VEAGgMYtcfxAnU1B7Y2S7yxyBzGVFjeMnML3GpPC5HnSpVVmXBLYIsn5hXQE5ilSqdJiyF2l0XbESq/WkIP7tYib+LX3nvqcg6KFx2jl7WbMy2YC1gosfVA0tSpVLZpY4ss+y9mpAmVB4k7ye+jhSpVQZCpUqVQ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353055" y="347213"/>
            <a:ext cx="8120755" cy="4988772"/>
            <a:chOff x="263105" y="347212"/>
            <a:chExt cx="8739072" cy="62133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488422"/>
              <a:ext cx="2429895" cy="1396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05" y="2181326"/>
              <a:ext cx="2160240" cy="51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05" y="2911872"/>
              <a:ext cx="1808705" cy="1787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421" y="1601292"/>
              <a:ext cx="1296144" cy="126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235" y="2967951"/>
              <a:ext cx="2232248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05" y="4876403"/>
              <a:ext cx="18669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570" y="5737117"/>
              <a:ext cx="327660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491" y="434503"/>
              <a:ext cx="2249508" cy="1064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531" y="5666110"/>
              <a:ext cx="2963935" cy="89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140" y="3616023"/>
              <a:ext cx="1528010" cy="94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877" y="4726042"/>
              <a:ext cx="17145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8" descr="http://sharingdisini.com/wp-content/uploads/2012/11/hokben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713" y="347212"/>
              <a:ext cx="2016224" cy="123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http://sharingdisini.com/wp-content/uploads/2012/11/nexian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483" y="1649350"/>
              <a:ext cx="2275497" cy="871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http://sharingdisini.com/wp-content/uploads/2012/11/hypermart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847" y="3805627"/>
              <a:ext cx="3886200" cy="77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918" y="2749248"/>
              <a:ext cx="203835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61" y="4662784"/>
              <a:ext cx="2774776" cy="80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69" y="4726042"/>
              <a:ext cx="1872208" cy="99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641" y="1366596"/>
              <a:ext cx="15335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772" y="741150"/>
              <a:ext cx="14382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hansdavidian.com/wp-content/uploads/2015/06/gojek2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7063"/>
            <a:ext cx="2127653" cy="131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rusahaan ini asli indone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00" y="4830864"/>
            <a:ext cx="1143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tariau.com/foto_berita/77alfamart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1" y="5335985"/>
            <a:ext cx="1931883" cy="129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dgepi.com/wp-content/uploads/2014/01/Logo-Kaskus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54" y="5278975"/>
            <a:ext cx="2251920" cy="11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196" y="1484784"/>
            <a:ext cx="4226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Class</a:t>
            </a:r>
            <a:r>
              <a:rPr spc="-90" dirty="0"/>
              <a:t> </a:t>
            </a:r>
            <a:r>
              <a:rPr dirty="0"/>
              <a:t>discussion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61196" y="2348880"/>
            <a:ext cx="7498080" cy="2702790"/>
          </a:xfrm>
          <a:prstGeom prst="rect">
            <a:avLst/>
          </a:prstGeom>
        </p:spPr>
        <p:txBody>
          <a:bodyPr vert="horz" wrap="square" lIns="0" tIns="85851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dirty="0" err="1" smtClean="0"/>
              <a:t>Cari</a:t>
            </a:r>
            <a:r>
              <a:rPr dirty="0" smtClean="0"/>
              <a:t> </a:t>
            </a:r>
            <a:r>
              <a:rPr spc="-10" dirty="0"/>
              <a:t>contoh kreativitas </a:t>
            </a:r>
            <a:r>
              <a:rPr dirty="0"/>
              <a:t>dan </a:t>
            </a:r>
            <a:r>
              <a:rPr spc="-20" dirty="0"/>
              <a:t>inovasi </a:t>
            </a:r>
            <a:r>
              <a:rPr dirty="0"/>
              <a:t>dan </a:t>
            </a:r>
            <a:r>
              <a:rPr spc="-15" dirty="0"/>
              <a:t>hubungannya  </a:t>
            </a:r>
            <a:r>
              <a:rPr spc="-5" dirty="0"/>
              <a:t>dengan</a:t>
            </a:r>
            <a:r>
              <a:rPr dirty="0"/>
              <a:t> </a:t>
            </a:r>
            <a:r>
              <a:rPr spc="-10" dirty="0"/>
              <a:t>kewirausahaan</a:t>
            </a:r>
            <a:endParaRPr sz="2250" dirty="0">
              <a:latin typeface="Rage Italic"/>
              <a:cs typeface="Rage Italic"/>
            </a:endParaRPr>
          </a:p>
          <a:p>
            <a:pPr marL="241300" marR="126364" indent="-228600">
              <a:lnSpc>
                <a:spcPct val="100000"/>
              </a:lnSpc>
              <a:spcBef>
                <a:spcPts val="575"/>
              </a:spcBef>
            </a:pPr>
            <a:r>
              <a:rPr spc="-10" dirty="0" err="1" smtClean="0"/>
              <a:t>Sajikan</a:t>
            </a:r>
            <a:r>
              <a:rPr spc="-10" dirty="0" smtClean="0"/>
              <a:t> </a:t>
            </a:r>
            <a:r>
              <a:rPr spc="-5" dirty="0"/>
              <a:t>temuan anda </a:t>
            </a:r>
            <a:r>
              <a:rPr dirty="0"/>
              <a:t>dalam </a:t>
            </a:r>
            <a:r>
              <a:rPr spc="-5" dirty="0"/>
              <a:t>ppt </a:t>
            </a:r>
            <a:r>
              <a:rPr dirty="0"/>
              <a:t>2 slides saja </a:t>
            </a:r>
            <a:r>
              <a:rPr dirty="0" err="1"/>
              <a:t>minggu</a:t>
            </a:r>
            <a:r>
              <a:rPr dirty="0"/>
              <a:t>  </a:t>
            </a:r>
            <a:r>
              <a:rPr dirty="0" err="1" smtClean="0"/>
              <a:t>depan</a:t>
            </a:r>
            <a:endParaRPr dirty="0" smtClean="0"/>
          </a:p>
          <a:p>
            <a:pPr marL="241300" marR="126364" indent="-228600">
              <a:lnSpc>
                <a:spcPct val="100000"/>
              </a:lnSpc>
              <a:spcBef>
                <a:spcPts val="575"/>
              </a:spcBef>
            </a:pPr>
            <a:r>
              <a:rPr lang="x-none" spc="-10" dirty="0"/>
              <a:t>Make a group of 5-6 students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01147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476" y="30860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40"/>
                </a:moveTo>
                <a:lnTo>
                  <a:pt x="1524" y="91440"/>
                </a:lnTo>
                <a:lnTo>
                  <a:pt x="1524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2931" y="30860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2476" y="360425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80009"/>
                </a:moveTo>
                <a:lnTo>
                  <a:pt x="1524" y="80009"/>
                </a:lnTo>
                <a:lnTo>
                  <a:pt x="1524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6600" y="511301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3792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3873" y="607313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4078" y="5948933"/>
            <a:ext cx="899921" cy="90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00755" y="3429000"/>
            <a:ext cx="2214372" cy="217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70999" y="3366064"/>
            <a:ext cx="2288516" cy="23574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75758" y="4513071"/>
            <a:ext cx="127000" cy="12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4466" y="4443095"/>
            <a:ext cx="254000" cy="25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0048" y="4371085"/>
            <a:ext cx="3810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70999" y="3366064"/>
            <a:ext cx="2288540" cy="2357755"/>
          </a:xfrm>
          <a:custGeom>
            <a:avLst/>
            <a:gdLst/>
            <a:ahLst/>
            <a:cxnLst/>
            <a:rect l="l" t="t" r="r" b="b"/>
            <a:pathLst>
              <a:path w="2288540" h="2357754">
                <a:moveTo>
                  <a:pt x="208006" y="775913"/>
                </a:moveTo>
                <a:lnTo>
                  <a:pt x="204845" y="721371"/>
                </a:lnTo>
                <a:lnTo>
                  <a:pt x="205857" y="667752"/>
                </a:lnTo>
                <a:lnTo>
                  <a:pt x="210856" y="615400"/>
                </a:lnTo>
                <a:lnTo>
                  <a:pt x="219654" y="564661"/>
                </a:lnTo>
                <a:lnTo>
                  <a:pt x="232065" y="515878"/>
                </a:lnTo>
                <a:lnTo>
                  <a:pt x="247904" y="469396"/>
                </a:lnTo>
                <a:lnTo>
                  <a:pt x="266984" y="425559"/>
                </a:lnTo>
                <a:lnTo>
                  <a:pt x="289119" y="384711"/>
                </a:lnTo>
                <a:lnTo>
                  <a:pt x="314122" y="347197"/>
                </a:lnTo>
                <a:lnTo>
                  <a:pt x="341807" y="313360"/>
                </a:lnTo>
                <a:lnTo>
                  <a:pt x="371989" y="283546"/>
                </a:lnTo>
                <a:lnTo>
                  <a:pt x="404480" y="258098"/>
                </a:lnTo>
                <a:lnTo>
                  <a:pt x="439094" y="237362"/>
                </a:lnTo>
                <a:lnTo>
                  <a:pt x="475646" y="221680"/>
                </a:lnTo>
                <a:lnTo>
                  <a:pt x="513949" y="211398"/>
                </a:lnTo>
                <a:lnTo>
                  <a:pt x="561547" y="206827"/>
                </a:lnTo>
                <a:lnTo>
                  <a:pt x="608835" y="211132"/>
                </a:lnTo>
                <a:lnTo>
                  <a:pt x="655196" y="224136"/>
                </a:lnTo>
                <a:lnTo>
                  <a:pt x="700015" y="245662"/>
                </a:lnTo>
                <a:lnTo>
                  <a:pt x="742676" y="275533"/>
                </a:lnTo>
                <a:lnTo>
                  <a:pt x="764949" y="225797"/>
                </a:lnTo>
                <a:lnTo>
                  <a:pt x="791476" y="182260"/>
                </a:lnTo>
                <a:lnTo>
                  <a:pt x="821666" y="145178"/>
                </a:lnTo>
                <a:lnTo>
                  <a:pt x="854930" y="114805"/>
                </a:lnTo>
                <a:lnTo>
                  <a:pt x="890678" y="91395"/>
                </a:lnTo>
                <a:lnTo>
                  <a:pt x="928321" y="75205"/>
                </a:lnTo>
                <a:lnTo>
                  <a:pt x="967268" y="66488"/>
                </a:lnTo>
                <a:lnTo>
                  <a:pt x="1006930" y="65499"/>
                </a:lnTo>
                <a:lnTo>
                  <a:pt x="1046718" y="72493"/>
                </a:lnTo>
                <a:lnTo>
                  <a:pt x="1086041" y="87725"/>
                </a:lnTo>
                <a:lnTo>
                  <a:pt x="1124311" y="111449"/>
                </a:lnTo>
                <a:lnTo>
                  <a:pt x="1158902" y="141850"/>
                </a:lnTo>
                <a:lnTo>
                  <a:pt x="1189970" y="179013"/>
                </a:lnTo>
                <a:lnTo>
                  <a:pt x="1211818" y="129142"/>
                </a:lnTo>
                <a:lnTo>
                  <a:pt x="1238851" y="86738"/>
                </a:lnTo>
                <a:lnTo>
                  <a:pt x="1270191" y="52211"/>
                </a:lnTo>
                <a:lnTo>
                  <a:pt x="1304966" y="25971"/>
                </a:lnTo>
                <a:lnTo>
                  <a:pt x="1342299" y="8431"/>
                </a:lnTo>
                <a:lnTo>
                  <a:pt x="1381316" y="0"/>
                </a:lnTo>
                <a:lnTo>
                  <a:pt x="1421143" y="1089"/>
                </a:lnTo>
                <a:lnTo>
                  <a:pt x="1460903" y="12109"/>
                </a:lnTo>
                <a:lnTo>
                  <a:pt x="1499723" y="33471"/>
                </a:lnTo>
                <a:lnTo>
                  <a:pt x="1543839" y="73794"/>
                </a:lnTo>
                <a:lnTo>
                  <a:pt x="1580241" y="127070"/>
                </a:lnTo>
                <a:lnTo>
                  <a:pt x="1609774" y="85582"/>
                </a:lnTo>
                <a:lnTo>
                  <a:pt x="1642783" y="52157"/>
                </a:lnTo>
                <a:lnTo>
                  <a:pt x="1678523" y="26882"/>
                </a:lnTo>
                <a:lnTo>
                  <a:pt x="1716249" y="9840"/>
                </a:lnTo>
                <a:lnTo>
                  <a:pt x="1755215" y="1118"/>
                </a:lnTo>
                <a:lnTo>
                  <a:pt x="1794677" y="801"/>
                </a:lnTo>
                <a:lnTo>
                  <a:pt x="1833888" y="8974"/>
                </a:lnTo>
                <a:lnTo>
                  <a:pt x="1872105" y="25722"/>
                </a:lnTo>
                <a:lnTo>
                  <a:pt x="1908581" y="51131"/>
                </a:lnTo>
                <a:lnTo>
                  <a:pt x="1942572" y="85287"/>
                </a:lnTo>
                <a:lnTo>
                  <a:pt x="1968040" y="120037"/>
                </a:lnTo>
                <a:lnTo>
                  <a:pt x="1989710" y="159104"/>
                </a:lnTo>
                <a:lnTo>
                  <a:pt x="2007320" y="201864"/>
                </a:lnTo>
                <a:lnTo>
                  <a:pt x="2020609" y="247697"/>
                </a:lnTo>
                <a:lnTo>
                  <a:pt x="2029313" y="295980"/>
                </a:lnTo>
                <a:lnTo>
                  <a:pt x="2065582" y="313640"/>
                </a:lnTo>
                <a:lnTo>
                  <a:pt x="2099048" y="337403"/>
                </a:lnTo>
                <a:lnTo>
                  <a:pt x="2129474" y="366691"/>
                </a:lnTo>
                <a:lnTo>
                  <a:pt x="2156623" y="400924"/>
                </a:lnTo>
                <a:lnTo>
                  <a:pt x="2180259" y="439523"/>
                </a:lnTo>
                <a:lnTo>
                  <a:pt x="2200144" y="481908"/>
                </a:lnTo>
                <a:lnTo>
                  <a:pt x="2216041" y="527500"/>
                </a:lnTo>
                <a:lnTo>
                  <a:pt x="2227715" y="575719"/>
                </a:lnTo>
                <a:lnTo>
                  <a:pt x="2234928" y="625986"/>
                </a:lnTo>
                <a:lnTo>
                  <a:pt x="2237443" y="677721"/>
                </a:lnTo>
                <a:lnTo>
                  <a:pt x="2235023" y="730345"/>
                </a:lnTo>
                <a:lnTo>
                  <a:pt x="2227433" y="783279"/>
                </a:lnTo>
                <a:lnTo>
                  <a:pt x="2218217" y="822588"/>
                </a:lnTo>
                <a:lnTo>
                  <a:pt x="2214479" y="835349"/>
                </a:lnTo>
                <a:lnTo>
                  <a:pt x="2235347" y="877746"/>
                </a:lnTo>
                <a:lnTo>
                  <a:pt x="2252730" y="922024"/>
                </a:lnTo>
                <a:lnTo>
                  <a:pt x="2266660" y="967829"/>
                </a:lnTo>
                <a:lnTo>
                  <a:pt x="2277171" y="1014806"/>
                </a:lnTo>
                <a:lnTo>
                  <a:pt x="2284295" y="1062601"/>
                </a:lnTo>
                <a:lnTo>
                  <a:pt x="2288066" y="1110859"/>
                </a:lnTo>
                <a:lnTo>
                  <a:pt x="2288516" y="1159226"/>
                </a:lnTo>
                <a:lnTo>
                  <a:pt x="2285678" y="1207348"/>
                </a:lnTo>
                <a:lnTo>
                  <a:pt x="2279585" y="1254870"/>
                </a:lnTo>
                <a:lnTo>
                  <a:pt x="2270271" y="1301438"/>
                </a:lnTo>
                <a:lnTo>
                  <a:pt x="2257767" y="1346697"/>
                </a:lnTo>
                <a:lnTo>
                  <a:pt x="2242107" y="1390293"/>
                </a:lnTo>
                <a:lnTo>
                  <a:pt x="2223324" y="1431872"/>
                </a:lnTo>
                <a:lnTo>
                  <a:pt x="2201451" y="1471080"/>
                </a:lnTo>
                <a:lnTo>
                  <a:pt x="2176521" y="1507561"/>
                </a:lnTo>
                <a:lnTo>
                  <a:pt x="2148566" y="1540961"/>
                </a:lnTo>
                <a:lnTo>
                  <a:pt x="2110335" y="1576942"/>
                </a:lnTo>
                <a:lnTo>
                  <a:pt x="2069318" y="1605636"/>
                </a:lnTo>
                <a:lnTo>
                  <a:pt x="2026015" y="1626757"/>
                </a:lnTo>
                <a:lnTo>
                  <a:pt x="1980926" y="1640021"/>
                </a:lnTo>
                <a:lnTo>
                  <a:pt x="1978226" y="1693847"/>
                </a:lnTo>
                <a:lnTo>
                  <a:pt x="1970962" y="1745624"/>
                </a:lnTo>
                <a:lnTo>
                  <a:pt x="1959424" y="1794952"/>
                </a:lnTo>
                <a:lnTo>
                  <a:pt x="1943898" y="1841434"/>
                </a:lnTo>
                <a:lnTo>
                  <a:pt x="1924674" y="1884671"/>
                </a:lnTo>
                <a:lnTo>
                  <a:pt x="1902039" y="1924262"/>
                </a:lnTo>
                <a:lnTo>
                  <a:pt x="1876283" y="1959811"/>
                </a:lnTo>
                <a:lnTo>
                  <a:pt x="1847692" y="1990917"/>
                </a:lnTo>
                <a:lnTo>
                  <a:pt x="1816555" y="2017181"/>
                </a:lnTo>
                <a:lnTo>
                  <a:pt x="1783161" y="2038206"/>
                </a:lnTo>
                <a:lnTo>
                  <a:pt x="1747798" y="2053592"/>
                </a:lnTo>
                <a:lnTo>
                  <a:pt x="1710753" y="2062940"/>
                </a:lnTo>
                <a:lnTo>
                  <a:pt x="1672316" y="2065852"/>
                </a:lnTo>
                <a:lnTo>
                  <a:pt x="1630334" y="2061316"/>
                </a:lnTo>
                <a:lnTo>
                  <a:pt x="1589353" y="2048802"/>
                </a:lnTo>
                <a:lnTo>
                  <a:pt x="1549943" y="2028526"/>
                </a:lnTo>
                <a:lnTo>
                  <a:pt x="1512677" y="2000701"/>
                </a:lnTo>
                <a:lnTo>
                  <a:pt x="1498309" y="2055865"/>
                </a:lnTo>
                <a:lnTo>
                  <a:pt x="1479920" y="2107238"/>
                </a:lnTo>
                <a:lnTo>
                  <a:pt x="1457845" y="2154567"/>
                </a:lnTo>
                <a:lnTo>
                  <a:pt x="1432417" y="2197601"/>
                </a:lnTo>
                <a:lnTo>
                  <a:pt x="1403970" y="2236089"/>
                </a:lnTo>
                <a:lnTo>
                  <a:pt x="1372837" y="2269778"/>
                </a:lnTo>
                <a:lnTo>
                  <a:pt x="1339353" y="2298418"/>
                </a:lnTo>
                <a:lnTo>
                  <a:pt x="1303852" y="2321755"/>
                </a:lnTo>
                <a:lnTo>
                  <a:pt x="1266666" y="2339539"/>
                </a:lnTo>
                <a:lnTo>
                  <a:pt x="1228130" y="2351519"/>
                </a:lnTo>
                <a:lnTo>
                  <a:pt x="1188578" y="2357441"/>
                </a:lnTo>
                <a:lnTo>
                  <a:pt x="1148343" y="2357054"/>
                </a:lnTo>
                <a:lnTo>
                  <a:pt x="1107759" y="2350108"/>
                </a:lnTo>
                <a:lnTo>
                  <a:pt x="1067161" y="2336349"/>
                </a:lnTo>
                <a:lnTo>
                  <a:pt x="1028553" y="2316407"/>
                </a:lnTo>
                <a:lnTo>
                  <a:pt x="992066" y="2290539"/>
                </a:lnTo>
                <a:lnTo>
                  <a:pt x="958020" y="2259081"/>
                </a:lnTo>
                <a:lnTo>
                  <a:pt x="926736" y="2222373"/>
                </a:lnTo>
                <a:lnTo>
                  <a:pt x="898536" y="2180753"/>
                </a:lnTo>
                <a:lnTo>
                  <a:pt x="873740" y="2134559"/>
                </a:lnTo>
                <a:lnTo>
                  <a:pt x="836846" y="2162314"/>
                </a:lnTo>
                <a:lnTo>
                  <a:pt x="798886" y="2184268"/>
                </a:lnTo>
                <a:lnTo>
                  <a:pt x="760140" y="2200517"/>
                </a:lnTo>
                <a:lnTo>
                  <a:pt x="720891" y="2211163"/>
                </a:lnTo>
                <a:lnTo>
                  <a:pt x="681421" y="2216304"/>
                </a:lnTo>
                <a:lnTo>
                  <a:pt x="642010" y="2216038"/>
                </a:lnTo>
                <a:lnTo>
                  <a:pt x="602941" y="2210465"/>
                </a:lnTo>
                <a:lnTo>
                  <a:pt x="564495" y="2199685"/>
                </a:lnTo>
                <a:lnTo>
                  <a:pt x="526954" y="2183795"/>
                </a:lnTo>
                <a:lnTo>
                  <a:pt x="490599" y="2162895"/>
                </a:lnTo>
                <a:lnTo>
                  <a:pt x="455713" y="2137085"/>
                </a:lnTo>
                <a:lnTo>
                  <a:pt x="422576" y="2106463"/>
                </a:lnTo>
                <a:lnTo>
                  <a:pt x="391471" y="2071128"/>
                </a:lnTo>
                <a:lnTo>
                  <a:pt x="362679" y="2031179"/>
                </a:lnTo>
                <a:lnTo>
                  <a:pt x="336482" y="1986715"/>
                </a:lnTo>
                <a:lnTo>
                  <a:pt x="313162" y="1937836"/>
                </a:lnTo>
                <a:lnTo>
                  <a:pt x="308844" y="1927422"/>
                </a:lnTo>
                <a:lnTo>
                  <a:pt x="267204" y="1929032"/>
                </a:lnTo>
                <a:lnTo>
                  <a:pt x="227180" y="1920511"/>
                </a:lnTo>
                <a:lnTo>
                  <a:pt x="189492" y="1902657"/>
                </a:lnTo>
                <a:lnTo>
                  <a:pt x="154861" y="1876271"/>
                </a:lnTo>
                <a:lnTo>
                  <a:pt x="124009" y="1842152"/>
                </a:lnTo>
                <a:lnTo>
                  <a:pt x="97657" y="1801099"/>
                </a:lnTo>
                <a:lnTo>
                  <a:pt x="76526" y="1753913"/>
                </a:lnTo>
                <a:lnTo>
                  <a:pt x="61337" y="1701393"/>
                </a:lnTo>
                <a:lnTo>
                  <a:pt x="52812" y="1644339"/>
                </a:lnTo>
                <a:lnTo>
                  <a:pt x="51590" y="1587847"/>
                </a:lnTo>
                <a:lnTo>
                  <a:pt x="57337" y="1532563"/>
                </a:lnTo>
                <a:lnTo>
                  <a:pt x="69765" y="1479692"/>
                </a:lnTo>
                <a:lnTo>
                  <a:pt x="88587" y="1430443"/>
                </a:lnTo>
                <a:lnTo>
                  <a:pt x="113518" y="1386021"/>
                </a:lnTo>
                <a:lnTo>
                  <a:pt x="82849" y="1355762"/>
                </a:lnTo>
                <a:lnTo>
                  <a:pt x="56715" y="1319924"/>
                </a:lnTo>
                <a:lnTo>
                  <a:pt x="35286" y="1279421"/>
                </a:lnTo>
                <a:lnTo>
                  <a:pt x="18731" y="1235167"/>
                </a:lnTo>
                <a:lnTo>
                  <a:pt x="7219" y="1188076"/>
                </a:lnTo>
                <a:lnTo>
                  <a:pt x="918" y="1139060"/>
                </a:lnTo>
                <a:lnTo>
                  <a:pt x="0" y="1089034"/>
                </a:lnTo>
                <a:lnTo>
                  <a:pt x="4631" y="1038911"/>
                </a:lnTo>
                <a:lnTo>
                  <a:pt x="14982" y="989605"/>
                </a:lnTo>
                <a:lnTo>
                  <a:pt x="31222" y="942029"/>
                </a:lnTo>
                <a:lnTo>
                  <a:pt x="56651" y="892296"/>
                </a:lnTo>
                <a:lnTo>
                  <a:pt x="87805" y="850670"/>
                </a:lnTo>
                <a:lnTo>
                  <a:pt x="123732" y="818036"/>
                </a:lnTo>
                <a:lnTo>
                  <a:pt x="163481" y="795278"/>
                </a:lnTo>
                <a:lnTo>
                  <a:pt x="206101" y="783279"/>
                </a:lnTo>
                <a:lnTo>
                  <a:pt x="208006" y="775913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63184" y="4500498"/>
            <a:ext cx="152146" cy="152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14466" y="4443095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254000" y="126999"/>
                </a:moveTo>
                <a:lnTo>
                  <a:pt x="244014" y="176418"/>
                </a:lnTo>
                <a:lnTo>
                  <a:pt x="216788" y="216788"/>
                </a:lnTo>
                <a:lnTo>
                  <a:pt x="176418" y="244014"/>
                </a:lnTo>
                <a:lnTo>
                  <a:pt x="127000" y="253999"/>
                </a:lnTo>
                <a:lnTo>
                  <a:pt x="77527" y="244014"/>
                </a:lnTo>
                <a:lnTo>
                  <a:pt x="37163" y="216788"/>
                </a:lnTo>
                <a:lnTo>
                  <a:pt x="9967" y="176418"/>
                </a:lnTo>
                <a:lnTo>
                  <a:pt x="0" y="126999"/>
                </a:lnTo>
                <a:lnTo>
                  <a:pt x="9967" y="77581"/>
                </a:lnTo>
                <a:lnTo>
                  <a:pt x="37163" y="37210"/>
                </a:lnTo>
                <a:lnTo>
                  <a:pt x="77527" y="9985"/>
                </a:lnTo>
                <a:lnTo>
                  <a:pt x="127000" y="0"/>
                </a:lnTo>
                <a:lnTo>
                  <a:pt x="176418" y="9985"/>
                </a:lnTo>
                <a:lnTo>
                  <a:pt x="216788" y="37210"/>
                </a:lnTo>
                <a:lnTo>
                  <a:pt x="244014" y="77581"/>
                </a:lnTo>
                <a:lnTo>
                  <a:pt x="254000" y="126999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80048" y="437108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190500"/>
                </a:moveTo>
                <a:lnTo>
                  <a:pt x="375972" y="234162"/>
                </a:lnTo>
                <a:lnTo>
                  <a:pt x="361650" y="274253"/>
                </a:lnTo>
                <a:lnTo>
                  <a:pt x="339172" y="309625"/>
                </a:lnTo>
                <a:lnTo>
                  <a:pt x="309678" y="339132"/>
                </a:lnTo>
                <a:lnTo>
                  <a:pt x="274308" y="361627"/>
                </a:lnTo>
                <a:lnTo>
                  <a:pt x="23420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lnTo>
                  <a:pt x="5034" y="146797"/>
                </a:lnTo>
                <a:lnTo>
                  <a:pt x="19372" y="106691"/>
                </a:lnTo>
                <a:lnTo>
                  <a:pt x="41867" y="71321"/>
                </a:lnTo>
                <a:lnTo>
                  <a:pt x="71374" y="41827"/>
                </a:lnTo>
                <a:lnTo>
                  <a:pt x="106746" y="19349"/>
                </a:lnTo>
                <a:lnTo>
                  <a:pt x="146837" y="5027"/>
                </a:lnTo>
                <a:lnTo>
                  <a:pt x="190500" y="0"/>
                </a:lnTo>
                <a:lnTo>
                  <a:pt x="234202" y="5027"/>
                </a:lnTo>
                <a:lnTo>
                  <a:pt x="274308" y="19349"/>
                </a:lnTo>
                <a:lnTo>
                  <a:pt x="309678" y="41827"/>
                </a:lnTo>
                <a:lnTo>
                  <a:pt x="339172" y="71321"/>
                </a:lnTo>
                <a:lnTo>
                  <a:pt x="361650" y="106691"/>
                </a:lnTo>
                <a:lnTo>
                  <a:pt x="375972" y="146797"/>
                </a:lnTo>
                <a:lnTo>
                  <a:pt x="381000" y="190500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86931" y="4742815"/>
            <a:ext cx="133985" cy="43815"/>
          </a:xfrm>
          <a:custGeom>
            <a:avLst/>
            <a:gdLst/>
            <a:ahLst/>
            <a:cxnLst/>
            <a:rect l="l" t="t" r="r" b="b"/>
            <a:pathLst>
              <a:path w="133984" h="43814">
                <a:moveTo>
                  <a:pt x="133985" y="43561"/>
                </a:moveTo>
                <a:lnTo>
                  <a:pt x="99030" y="43612"/>
                </a:lnTo>
                <a:lnTo>
                  <a:pt x="64658" y="36258"/>
                </a:lnTo>
                <a:lnTo>
                  <a:pt x="31454" y="21665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80606" y="5262371"/>
            <a:ext cx="59055" cy="20955"/>
          </a:xfrm>
          <a:custGeom>
            <a:avLst/>
            <a:gdLst/>
            <a:ahLst/>
            <a:cxnLst/>
            <a:rect l="l" t="t" r="r" b="b"/>
            <a:pathLst>
              <a:path w="59054" h="20954">
                <a:moveTo>
                  <a:pt x="58674" y="0"/>
                </a:moveTo>
                <a:lnTo>
                  <a:pt x="44398" y="7237"/>
                </a:lnTo>
                <a:lnTo>
                  <a:pt x="29813" y="13128"/>
                </a:lnTo>
                <a:lnTo>
                  <a:pt x="14989" y="17662"/>
                </a:lnTo>
                <a:lnTo>
                  <a:pt x="0" y="20827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09306" y="5396103"/>
            <a:ext cx="35560" cy="95250"/>
          </a:xfrm>
          <a:custGeom>
            <a:avLst/>
            <a:gdLst/>
            <a:ahLst/>
            <a:cxnLst/>
            <a:rect l="l" t="t" r="r" b="b"/>
            <a:pathLst>
              <a:path w="35559" h="95250">
                <a:moveTo>
                  <a:pt x="35306" y="94996"/>
                </a:moveTo>
                <a:lnTo>
                  <a:pt x="25092" y="72259"/>
                </a:lnTo>
                <a:lnTo>
                  <a:pt x="15795" y="48831"/>
                </a:lnTo>
                <a:lnTo>
                  <a:pt x="7427" y="24737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83931" y="5254244"/>
            <a:ext cx="14604" cy="104775"/>
          </a:xfrm>
          <a:custGeom>
            <a:avLst/>
            <a:gdLst/>
            <a:ahLst/>
            <a:cxnLst/>
            <a:rect l="l" t="t" r="r" b="b"/>
            <a:pathLst>
              <a:path w="14604" h="104775">
                <a:moveTo>
                  <a:pt x="14097" y="0"/>
                </a:moveTo>
                <a:lnTo>
                  <a:pt x="12072" y="26471"/>
                </a:lnTo>
                <a:lnTo>
                  <a:pt x="9048" y="52704"/>
                </a:lnTo>
                <a:lnTo>
                  <a:pt x="5024" y="78652"/>
                </a:lnTo>
                <a:lnTo>
                  <a:pt x="0" y="104266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78570" y="4610480"/>
            <a:ext cx="172085" cy="389890"/>
          </a:xfrm>
          <a:custGeom>
            <a:avLst/>
            <a:gdLst/>
            <a:ahLst/>
            <a:cxnLst/>
            <a:rect l="l" t="t" r="r" b="b"/>
            <a:pathLst>
              <a:path w="172084" h="389889">
                <a:moveTo>
                  <a:pt x="0" y="0"/>
                </a:moveTo>
                <a:lnTo>
                  <a:pt x="33897" y="26971"/>
                </a:lnTo>
                <a:lnTo>
                  <a:pt x="64652" y="59266"/>
                </a:lnTo>
                <a:lnTo>
                  <a:pt x="92027" y="96350"/>
                </a:lnTo>
                <a:lnTo>
                  <a:pt x="115787" y="137686"/>
                </a:lnTo>
                <a:lnTo>
                  <a:pt x="135695" y="182738"/>
                </a:lnTo>
                <a:lnTo>
                  <a:pt x="151515" y="230970"/>
                </a:lnTo>
                <a:lnTo>
                  <a:pt x="163011" y="281845"/>
                </a:lnTo>
                <a:lnTo>
                  <a:pt x="169946" y="334828"/>
                </a:lnTo>
                <a:lnTo>
                  <a:pt x="172084" y="389382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07881" y="4195698"/>
            <a:ext cx="76835" cy="146050"/>
          </a:xfrm>
          <a:custGeom>
            <a:avLst/>
            <a:gdLst/>
            <a:ahLst/>
            <a:cxnLst/>
            <a:rect l="l" t="t" r="r" b="b"/>
            <a:pathLst>
              <a:path w="76834" h="146050">
                <a:moveTo>
                  <a:pt x="76581" y="0"/>
                </a:moveTo>
                <a:lnTo>
                  <a:pt x="62043" y="41019"/>
                </a:lnTo>
                <a:lnTo>
                  <a:pt x="44291" y="79263"/>
                </a:lnTo>
                <a:lnTo>
                  <a:pt x="23538" y="114389"/>
                </a:lnTo>
                <a:lnTo>
                  <a:pt x="0" y="14605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00567" y="3653916"/>
            <a:ext cx="4445" cy="69215"/>
          </a:xfrm>
          <a:custGeom>
            <a:avLst/>
            <a:gdLst/>
            <a:ahLst/>
            <a:cxnLst/>
            <a:rect l="l" t="t" r="r" b="b"/>
            <a:pathLst>
              <a:path w="4445" h="69214">
                <a:moveTo>
                  <a:pt x="0" y="0"/>
                </a:moveTo>
                <a:lnTo>
                  <a:pt x="1903" y="17115"/>
                </a:lnTo>
                <a:lnTo>
                  <a:pt x="3222" y="34337"/>
                </a:lnTo>
                <a:lnTo>
                  <a:pt x="3946" y="51631"/>
                </a:lnTo>
                <a:lnTo>
                  <a:pt x="4063" y="6896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11363" y="3485515"/>
            <a:ext cx="39370" cy="88265"/>
          </a:xfrm>
          <a:custGeom>
            <a:avLst/>
            <a:gdLst/>
            <a:ahLst/>
            <a:cxnLst/>
            <a:rect l="l" t="t" r="r" b="b"/>
            <a:pathLst>
              <a:path w="39370" h="88264">
                <a:moveTo>
                  <a:pt x="0" y="87884"/>
                </a:moveTo>
                <a:lnTo>
                  <a:pt x="8060" y="64472"/>
                </a:lnTo>
                <a:lnTo>
                  <a:pt x="17335" y="41941"/>
                </a:lnTo>
                <a:lnTo>
                  <a:pt x="27753" y="20411"/>
                </a:lnTo>
                <a:lnTo>
                  <a:pt x="39242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44206" y="3539490"/>
            <a:ext cx="19050" cy="76200"/>
          </a:xfrm>
          <a:custGeom>
            <a:avLst/>
            <a:gdLst/>
            <a:ahLst/>
            <a:cxnLst/>
            <a:rect l="l" t="t" r="r" b="b"/>
            <a:pathLst>
              <a:path w="19050" h="76200">
                <a:moveTo>
                  <a:pt x="0" y="75818"/>
                </a:moveTo>
                <a:lnTo>
                  <a:pt x="3494" y="56274"/>
                </a:lnTo>
                <a:lnTo>
                  <a:pt x="7858" y="37099"/>
                </a:lnTo>
                <a:lnTo>
                  <a:pt x="13055" y="18329"/>
                </a:lnTo>
                <a:lnTo>
                  <a:pt x="1905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3421" y="3641090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5" h="73660">
                <a:moveTo>
                  <a:pt x="0" y="0"/>
                </a:moveTo>
                <a:lnTo>
                  <a:pt x="18399" y="16188"/>
                </a:lnTo>
                <a:lnTo>
                  <a:pt x="36036" y="33877"/>
                </a:lnTo>
                <a:lnTo>
                  <a:pt x="52863" y="53042"/>
                </a:lnTo>
                <a:lnTo>
                  <a:pt x="68833" y="7366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79006" y="4141978"/>
            <a:ext cx="12065" cy="77470"/>
          </a:xfrm>
          <a:custGeom>
            <a:avLst/>
            <a:gdLst/>
            <a:ahLst/>
            <a:cxnLst/>
            <a:rect l="l" t="t" r="r" b="b"/>
            <a:pathLst>
              <a:path w="12065" h="77470">
                <a:moveTo>
                  <a:pt x="12065" y="77470"/>
                </a:moveTo>
                <a:lnTo>
                  <a:pt x="8233" y="58346"/>
                </a:lnTo>
                <a:lnTo>
                  <a:pt x="4937" y="39068"/>
                </a:lnTo>
                <a:lnTo>
                  <a:pt x="2188" y="19623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91535" y="722099"/>
            <a:ext cx="5468101" cy="30972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1351" y="4079113"/>
            <a:ext cx="131063" cy="130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52745" y="3733672"/>
            <a:ext cx="262000" cy="26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7785" y="1223320"/>
            <a:ext cx="2432050" cy="2358390"/>
          </a:xfrm>
          <a:custGeom>
            <a:avLst/>
            <a:gdLst/>
            <a:ahLst/>
            <a:cxnLst/>
            <a:rect l="l" t="t" r="r" b="b"/>
            <a:pathLst>
              <a:path w="2432050" h="2358390">
                <a:moveTo>
                  <a:pt x="221046" y="775913"/>
                </a:moveTo>
                <a:lnTo>
                  <a:pt x="217667" y="721371"/>
                </a:lnTo>
                <a:lnTo>
                  <a:pt x="218726" y="667752"/>
                </a:lnTo>
                <a:lnTo>
                  <a:pt x="224025" y="615400"/>
                </a:lnTo>
                <a:lnTo>
                  <a:pt x="233365" y="564661"/>
                </a:lnTo>
                <a:lnTo>
                  <a:pt x="246549" y="515878"/>
                </a:lnTo>
                <a:lnTo>
                  <a:pt x="263378" y="469396"/>
                </a:lnTo>
                <a:lnTo>
                  <a:pt x="283655" y="425559"/>
                </a:lnTo>
                <a:lnTo>
                  <a:pt x="307179" y="384711"/>
                </a:lnTo>
                <a:lnTo>
                  <a:pt x="333755" y="347197"/>
                </a:lnTo>
                <a:lnTo>
                  <a:pt x="363182" y="313360"/>
                </a:lnTo>
                <a:lnTo>
                  <a:pt x="395264" y="283546"/>
                </a:lnTo>
                <a:lnTo>
                  <a:pt x="429801" y="258098"/>
                </a:lnTo>
                <a:lnTo>
                  <a:pt x="466596" y="237362"/>
                </a:lnTo>
                <a:lnTo>
                  <a:pt x="505450" y="221680"/>
                </a:lnTo>
                <a:lnTo>
                  <a:pt x="546166" y="211398"/>
                </a:lnTo>
                <a:lnTo>
                  <a:pt x="596744" y="206827"/>
                </a:lnTo>
                <a:lnTo>
                  <a:pt x="647000" y="211132"/>
                </a:lnTo>
                <a:lnTo>
                  <a:pt x="696274" y="224136"/>
                </a:lnTo>
                <a:lnTo>
                  <a:pt x="743908" y="245662"/>
                </a:lnTo>
                <a:lnTo>
                  <a:pt x="789244" y="275533"/>
                </a:lnTo>
                <a:lnTo>
                  <a:pt x="812912" y="225797"/>
                </a:lnTo>
                <a:lnTo>
                  <a:pt x="841104" y="182260"/>
                </a:lnTo>
                <a:lnTo>
                  <a:pt x="873191" y="145178"/>
                </a:lnTo>
                <a:lnTo>
                  <a:pt x="908546" y="114805"/>
                </a:lnTo>
                <a:lnTo>
                  <a:pt x="946539" y="91395"/>
                </a:lnTo>
                <a:lnTo>
                  <a:pt x="986544" y="75205"/>
                </a:lnTo>
                <a:lnTo>
                  <a:pt x="1027932" y="66488"/>
                </a:lnTo>
                <a:lnTo>
                  <a:pt x="1070075" y="65499"/>
                </a:lnTo>
                <a:lnTo>
                  <a:pt x="1112345" y="72493"/>
                </a:lnTo>
                <a:lnTo>
                  <a:pt x="1154115" y="87725"/>
                </a:lnTo>
                <a:lnTo>
                  <a:pt x="1194755" y="111449"/>
                </a:lnTo>
                <a:lnTo>
                  <a:pt x="1231521" y="141850"/>
                </a:lnTo>
                <a:lnTo>
                  <a:pt x="1264478" y="179013"/>
                </a:lnTo>
                <a:lnTo>
                  <a:pt x="1287695" y="129142"/>
                </a:lnTo>
                <a:lnTo>
                  <a:pt x="1316425" y="86738"/>
                </a:lnTo>
                <a:lnTo>
                  <a:pt x="1349737" y="52211"/>
                </a:lnTo>
                <a:lnTo>
                  <a:pt x="1386699" y="25971"/>
                </a:lnTo>
                <a:lnTo>
                  <a:pt x="1426379" y="8431"/>
                </a:lnTo>
                <a:lnTo>
                  <a:pt x="1467847" y="0"/>
                </a:lnTo>
                <a:lnTo>
                  <a:pt x="1510171" y="1089"/>
                </a:lnTo>
                <a:lnTo>
                  <a:pt x="1552420" y="12109"/>
                </a:lnTo>
                <a:lnTo>
                  <a:pt x="1593662" y="33471"/>
                </a:lnTo>
                <a:lnTo>
                  <a:pt x="1640557" y="73794"/>
                </a:lnTo>
                <a:lnTo>
                  <a:pt x="1679260" y="127070"/>
                </a:lnTo>
                <a:lnTo>
                  <a:pt x="1710633" y="85582"/>
                </a:lnTo>
                <a:lnTo>
                  <a:pt x="1745701" y="52157"/>
                </a:lnTo>
                <a:lnTo>
                  <a:pt x="1783673" y="26882"/>
                </a:lnTo>
                <a:lnTo>
                  <a:pt x="1823755" y="9840"/>
                </a:lnTo>
                <a:lnTo>
                  <a:pt x="1865156" y="1118"/>
                </a:lnTo>
                <a:lnTo>
                  <a:pt x="1907083" y="801"/>
                </a:lnTo>
                <a:lnTo>
                  <a:pt x="1948742" y="8974"/>
                </a:lnTo>
                <a:lnTo>
                  <a:pt x="1989343" y="25722"/>
                </a:lnTo>
                <a:lnTo>
                  <a:pt x="2028092" y="51131"/>
                </a:lnTo>
                <a:lnTo>
                  <a:pt x="2064197" y="85287"/>
                </a:lnTo>
                <a:lnTo>
                  <a:pt x="2091294" y="120037"/>
                </a:lnTo>
                <a:lnTo>
                  <a:pt x="2114336" y="159104"/>
                </a:lnTo>
                <a:lnTo>
                  <a:pt x="2133051" y="201864"/>
                </a:lnTo>
                <a:lnTo>
                  <a:pt x="2147163" y="247697"/>
                </a:lnTo>
                <a:lnTo>
                  <a:pt x="2156399" y="295980"/>
                </a:lnTo>
                <a:lnTo>
                  <a:pt x="2194962" y="313640"/>
                </a:lnTo>
                <a:lnTo>
                  <a:pt x="2230540" y="337403"/>
                </a:lnTo>
                <a:lnTo>
                  <a:pt x="2262880" y="366691"/>
                </a:lnTo>
                <a:lnTo>
                  <a:pt x="2291734" y="400924"/>
                </a:lnTo>
                <a:lnTo>
                  <a:pt x="2316849" y="439523"/>
                </a:lnTo>
                <a:lnTo>
                  <a:pt x="2337977" y="481908"/>
                </a:lnTo>
                <a:lnTo>
                  <a:pt x="2354866" y="527500"/>
                </a:lnTo>
                <a:lnTo>
                  <a:pt x="2367266" y="575719"/>
                </a:lnTo>
                <a:lnTo>
                  <a:pt x="2374926" y="625986"/>
                </a:lnTo>
                <a:lnTo>
                  <a:pt x="2377596" y="677721"/>
                </a:lnTo>
                <a:lnTo>
                  <a:pt x="2375026" y="730345"/>
                </a:lnTo>
                <a:lnTo>
                  <a:pt x="2366965" y="783279"/>
                </a:lnTo>
                <a:lnTo>
                  <a:pt x="2357196" y="822588"/>
                </a:lnTo>
                <a:lnTo>
                  <a:pt x="2353249" y="835349"/>
                </a:lnTo>
                <a:lnTo>
                  <a:pt x="2375412" y="877746"/>
                </a:lnTo>
                <a:lnTo>
                  <a:pt x="2393872" y="922024"/>
                </a:lnTo>
                <a:lnTo>
                  <a:pt x="2408664" y="967829"/>
                </a:lnTo>
                <a:lnTo>
                  <a:pt x="2419823" y="1014806"/>
                </a:lnTo>
                <a:lnTo>
                  <a:pt x="2427383" y="1062601"/>
                </a:lnTo>
                <a:lnTo>
                  <a:pt x="2431381" y="1110859"/>
                </a:lnTo>
                <a:lnTo>
                  <a:pt x="2431852" y="1159226"/>
                </a:lnTo>
                <a:lnTo>
                  <a:pt x="2428830" y="1207348"/>
                </a:lnTo>
                <a:lnTo>
                  <a:pt x="2422350" y="1254870"/>
                </a:lnTo>
                <a:lnTo>
                  <a:pt x="2412449" y="1301438"/>
                </a:lnTo>
                <a:lnTo>
                  <a:pt x="2399161" y="1346697"/>
                </a:lnTo>
                <a:lnTo>
                  <a:pt x="2382520" y="1390293"/>
                </a:lnTo>
                <a:lnTo>
                  <a:pt x="2362563" y="1431872"/>
                </a:lnTo>
                <a:lnTo>
                  <a:pt x="2339325" y="1471080"/>
                </a:lnTo>
                <a:lnTo>
                  <a:pt x="2312841" y="1507561"/>
                </a:lnTo>
                <a:lnTo>
                  <a:pt x="2283145" y="1540961"/>
                </a:lnTo>
                <a:lnTo>
                  <a:pt x="2242519" y="1576942"/>
                </a:lnTo>
                <a:lnTo>
                  <a:pt x="2198928" y="1605636"/>
                </a:lnTo>
                <a:lnTo>
                  <a:pt x="2152932" y="1626757"/>
                </a:lnTo>
                <a:lnTo>
                  <a:pt x="2105091" y="1640021"/>
                </a:lnTo>
                <a:lnTo>
                  <a:pt x="2102211" y="1693847"/>
                </a:lnTo>
                <a:lnTo>
                  <a:pt x="2094481" y="1745624"/>
                </a:lnTo>
                <a:lnTo>
                  <a:pt x="2082207" y="1794952"/>
                </a:lnTo>
                <a:lnTo>
                  <a:pt x="2065697" y="1841434"/>
                </a:lnTo>
                <a:lnTo>
                  <a:pt x="2045257" y="1884671"/>
                </a:lnTo>
                <a:lnTo>
                  <a:pt x="2021197" y="1924262"/>
                </a:lnTo>
                <a:lnTo>
                  <a:pt x="1993821" y="1959811"/>
                </a:lnTo>
                <a:lnTo>
                  <a:pt x="1963439" y="1990917"/>
                </a:lnTo>
                <a:lnTo>
                  <a:pt x="1930357" y="2017181"/>
                </a:lnTo>
                <a:lnTo>
                  <a:pt x="1894882" y="2038206"/>
                </a:lnTo>
                <a:lnTo>
                  <a:pt x="1857323" y="2053592"/>
                </a:lnTo>
                <a:lnTo>
                  <a:pt x="1817985" y="2062940"/>
                </a:lnTo>
                <a:lnTo>
                  <a:pt x="1777177" y="2065852"/>
                </a:lnTo>
                <a:lnTo>
                  <a:pt x="1732485" y="2061316"/>
                </a:lnTo>
                <a:lnTo>
                  <a:pt x="1688912" y="2048802"/>
                </a:lnTo>
                <a:lnTo>
                  <a:pt x="1647053" y="2028526"/>
                </a:lnTo>
                <a:lnTo>
                  <a:pt x="1607505" y="2000701"/>
                </a:lnTo>
                <a:lnTo>
                  <a:pt x="1593373" y="2052312"/>
                </a:lnTo>
                <a:lnTo>
                  <a:pt x="1575502" y="2100633"/>
                </a:lnTo>
                <a:lnTo>
                  <a:pt x="1554181" y="2145460"/>
                </a:lnTo>
                <a:lnTo>
                  <a:pt x="1529697" y="2186588"/>
                </a:lnTo>
                <a:lnTo>
                  <a:pt x="1502339" y="2223812"/>
                </a:lnTo>
                <a:lnTo>
                  <a:pt x="1472395" y="2256928"/>
                </a:lnTo>
                <a:lnTo>
                  <a:pt x="1440153" y="2285732"/>
                </a:lnTo>
                <a:lnTo>
                  <a:pt x="1405900" y="2310018"/>
                </a:lnTo>
                <a:lnTo>
                  <a:pt x="1369925" y="2329583"/>
                </a:lnTo>
                <a:lnTo>
                  <a:pt x="1332517" y="2344222"/>
                </a:lnTo>
                <a:lnTo>
                  <a:pt x="1293963" y="2353730"/>
                </a:lnTo>
                <a:lnTo>
                  <a:pt x="1254550" y="2357902"/>
                </a:lnTo>
                <a:lnTo>
                  <a:pt x="1214569" y="2356535"/>
                </a:lnTo>
                <a:lnTo>
                  <a:pt x="1174305" y="2349423"/>
                </a:lnTo>
                <a:lnTo>
                  <a:pt x="1134049" y="2336362"/>
                </a:lnTo>
                <a:lnTo>
                  <a:pt x="1093021" y="2316404"/>
                </a:lnTo>
                <a:lnTo>
                  <a:pt x="1054241" y="2290534"/>
                </a:lnTo>
                <a:lnTo>
                  <a:pt x="1018050" y="2259083"/>
                </a:lnTo>
                <a:lnTo>
                  <a:pt x="984791" y="2222382"/>
                </a:lnTo>
                <a:lnTo>
                  <a:pt x="954805" y="2180764"/>
                </a:lnTo>
                <a:lnTo>
                  <a:pt x="928436" y="2134559"/>
                </a:lnTo>
                <a:lnTo>
                  <a:pt x="891580" y="2160847"/>
                </a:lnTo>
                <a:lnTo>
                  <a:pt x="853702" y="2181990"/>
                </a:lnTo>
                <a:lnTo>
                  <a:pt x="815053" y="2198069"/>
                </a:lnTo>
                <a:lnTo>
                  <a:pt x="775882" y="2209168"/>
                </a:lnTo>
                <a:lnTo>
                  <a:pt x="736438" y="2215368"/>
                </a:lnTo>
                <a:lnTo>
                  <a:pt x="696971" y="2216754"/>
                </a:lnTo>
                <a:lnTo>
                  <a:pt x="657730" y="2213407"/>
                </a:lnTo>
                <a:lnTo>
                  <a:pt x="618965" y="2205410"/>
                </a:lnTo>
                <a:lnTo>
                  <a:pt x="580926" y="2192846"/>
                </a:lnTo>
                <a:lnTo>
                  <a:pt x="543862" y="2175798"/>
                </a:lnTo>
                <a:lnTo>
                  <a:pt x="508022" y="2154348"/>
                </a:lnTo>
                <a:lnTo>
                  <a:pt x="473657" y="2128578"/>
                </a:lnTo>
                <a:lnTo>
                  <a:pt x="441016" y="2098572"/>
                </a:lnTo>
                <a:lnTo>
                  <a:pt x="410348" y="2064412"/>
                </a:lnTo>
                <a:lnTo>
                  <a:pt x="381902" y="2026181"/>
                </a:lnTo>
                <a:lnTo>
                  <a:pt x="355930" y="1983962"/>
                </a:lnTo>
                <a:lnTo>
                  <a:pt x="332679" y="1937836"/>
                </a:lnTo>
                <a:lnTo>
                  <a:pt x="331155" y="1934407"/>
                </a:lnTo>
                <a:lnTo>
                  <a:pt x="329631" y="1930978"/>
                </a:lnTo>
                <a:lnTo>
                  <a:pt x="328107" y="1927422"/>
                </a:lnTo>
                <a:lnTo>
                  <a:pt x="288233" y="1929340"/>
                </a:lnTo>
                <a:lnTo>
                  <a:pt x="249682" y="1922987"/>
                </a:lnTo>
                <a:lnTo>
                  <a:pt x="213012" y="1908945"/>
                </a:lnTo>
                <a:lnTo>
                  <a:pt x="178785" y="1887798"/>
                </a:lnTo>
                <a:lnTo>
                  <a:pt x="147560" y="1860128"/>
                </a:lnTo>
                <a:lnTo>
                  <a:pt x="119898" y="1826518"/>
                </a:lnTo>
                <a:lnTo>
                  <a:pt x="96358" y="1787551"/>
                </a:lnTo>
                <a:lnTo>
                  <a:pt x="77500" y="1743811"/>
                </a:lnTo>
                <a:lnTo>
                  <a:pt x="63885" y="1695879"/>
                </a:lnTo>
                <a:lnTo>
                  <a:pt x="56073" y="1644339"/>
                </a:lnTo>
                <a:lnTo>
                  <a:pt x="54821" y="1587847"/>
                </a:lnTo>
                <a:lnTo>
                  <a:pt x="60933" y="1532563"/>
                </a:lnTo>
                <a:lnTo>
                  <a:pt x="74123" y="1479692"/>
                </a:lnTo>
                <a:lnTo>
                  <a:pt x="94104" y="1430443"/>
                </a:lnTo>
                <a:lnTo>
                  <a:pt x="120589" y="1386021"/>
                </a:lnTo>
                <a:lnTo>
                  <a:pt x="88001" y="1355762"/>
                </a:lnTo>
                <a:lnTo>
                  <a:pt x="60234" y="1319924"/>
                </a:lnTo>
                <a:lnTo>
                  <a:pt x="37468" y="1279421"/>
                </a:lnTo>
                <a:lnTo>
                  <a:pt x="19881" y="1235167"/>
                </a:lnTo>
                <a:lnTo>
                  <a:pt x="7654" y="1188076"/>
                </a:lnTo>
                <a:lnTo>
                  <a:pt x="967" y="1139060"/>
                </a:lnTo>
                <a:lnTo>
                  <a:pt x="0" y="1089034"/>
                </a:lnTo>
                <a:lnTo>
                  <a:pt x="4931" y="1038911"/>
                </a:lnTo>
                <a:lnTo>
                  <a:pt x="15943" y="989605"/>
                </a:lnTo>
                <a:lnTo>
                  <a:pt x="33213" y="942029"/>
                </a:lnTo>
                <a:lnTo>
                  <a:pt x="60217" y="892296"/>
                </a:lnTo>
                <a:lnTo>
                  <a:pt x="93311" y="850670"/>
                </a:lnTo>
                <a:lnTo>
                  <a:pt x="131483" y="818036"/>
                </a:lnTo>
                <a:lnTo>
                  <a:pt x="173722" y="795278"/>
                </a:lnTo>
                <a:lnTo>
                  <a:pt x="219014" y="783279"/>
                </a:lnTo>
                <a:lnTo>
                  <a:pt x="221046" y="775913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8778" y="4066540"/>
            <a:ext cx="156210" cy="1560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52745" y="3733672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4" h="262254">
                <a:moveTo>
                  <a:pt x="262000" y="131063"/>
                </a:moveTo>
                <a:lnTo>
                  <a:pt x="251704" y="182008"/>
                </a:lnTo>
                <a:lnTo>
                  <a:pt x="223631" y="223631"/>
                </a:lnTo>
                <a:lnTo>
                  <a:pt x="182008" y="251704"/>
                </a:lnTo>
                <a:lnTo>
                  <a:pt x="131063" y="262000"/>
                </a:lnTo>
                <a:lnTo>
                  <a:pt x="80045" y="251704"/>
                </a:lnTo>
                <a:lnTo>
                  <a:pt x="38385" y="223631"/>
                </a:lnTo>
                <a:lnTo>
                  <a:pt x="10298" y="182008"/>
                </a:lnTo>
                <a:lnTo>
                  <a:pt x="0" y="131063"/>
                </a:ln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3" y="0"/>
                </a:lnTo>
                <a:lnTo>
                  <a:pt x="182008" y="10298"/>
                </a:lnTo>
                <a:lnTo>
                  <a:pt x="223631" y="38385"/>
                </a:lnTo>
                <a:lnTo>
                  <a:pt x="251704" y="80045"/>
                </a:lnTo>
                <a:lnTo>
                  <a:pt x="262000" y="131063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9515" y="3298571"/>
            <a:ext cx="393065" cy="393065"/>
          </a:xfrm>
          <a:custGeom>
            <a:avLst/>
            <a:gdLst/>
            <a:ahLst/>
            <a:cxnLst/>
            <a:rect l="l" t="t" r="r" b="b"/>
            <a:pathLst>
              <a:path w="393064" h="393064">
                <a:moveTo>
                  <a:pt x="392938" y="196468"/>
                </a:moveTo>
                <a:lnTo>
                  <a:pt x="387746" y="241502"/>
                </a:lnTo>
                <a:lnTo>
                  <a:pt x="372960" y="282849"/>
                </a:lnTo>
                <a:lnTo>
                  <a:pt x="349760" y="319329"/>
                </a:lnTo>
                <a:lnTo>
                  <a:pt x="319329" y="349760"/>
                </a:lnTo>
                <a:lnTo>
                  <a:pt x="282849" y="372960"/>
                </a:lnTo>
                <a:lnTo>
                  <a:pt x="241502" y="387746"/>
                </a:lnTo>
                <a:lnTo>
                  <a:pt x="196469" y="392937"/>
                </a:lnTo>
                <a:lnTo>
                  <a:pt x="151395" y="387746"/>
                </a:lnTo>
                <a:lnTo>
                  <a:pt x="110032" y="372960"/>
                </a:lnTo>
                <a:lnTo>
                  <a:pt x="73554" y="349760"/>
                </a:lnTo>
                <a:lnTo>
                  <a:pt x="43137" y="319329"/>
                </a:lnTo>
                <a:lnTo>
                  <a:pt x="19955" y="282849"/>
                </a:lnTo>
                <a:lnTo>
                  <a:pt x="5184" y="241502"/>
                </a:lnTo>
                <a:lnTo>
                  <a:pt x="0" y="196468"/>
                </a:lnTo>
                <a:lnTo>
                  <a:pt x="5184" y="151395"/>
                </a:lnTo>
                <a:lnTo>
                  <a:pt x="19955" y="110032"/>
                </a:lnTo>
                <a:lnTo>
                  <a:pt x="43137" y="73554"/>
                </a:lnTo>
                <a:lnTo>
                  <a:pt x="73554" y="43137"/>
                </a:lnTo>
                <a:lnTo>
                  <a:pt x="110032" y="19955"/>
                </a:lnTo>
                <a:lnTo>
                  <a:pt x="151395" y="5184"/>
                </a:lnTo>
                <a:lnTo>
                  <a:pt x="196469" y="0"/>
                </a:lnTo>
                <a:lnTo>
                  <a:pt x="241502" y="5184"/>
                </a:lnTo>
                <a:lnTo>
                  <a:pt x="282849" y="19955"/>
                </a:lnTo>
                <a:lnTo>
                  <a:pt x="319329" y="43137"/>
                </a:lnTo>
                <a:lnTo>
                  <a:pt x="349760" y="73554"/>
                </a:lnTo>
                <a:lnTo>
                  <a:pt x="372960" y="110032"/>
                </a:lnTo>
                <a:lnTo>
                  <a:pt x="387746" y="151395"/>
                </a:lnTo>
                <a:lnTo>
                  <a:pt x="392938" y="196468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50915" y="2600070"/>
            <a:ext cx="142875" cy="43815"/>
          </a:xfrm>
          <a:custGeom>
            <a:avLst/>
            <a:gdLst/>
            <a:ahLst/>
            <a:cxnLst/>
            <a:rect l="l" t="t" r="r" b="b"/>
            <a:pathLst>
              <a:path w="142875" h="43814">
                <a:moveTo>
                  <a:pt x="142494" y="43561"/>
                </a:moveTo>
                <a:lnTo>
                  <a:pt x="105334" y="43612"/>
                </a:lnTo>
                <a:lnTo>
                  <a:pt x="68770" y="36258"/>
                </a:lnTo>
                <a:lnTo>
                  <a:pt x="33444" y="21665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56782" y="3119627"/>
            <a:ext cx="62865" cy="20955"/>
          </a:xfrm>
          <a:custGeom>
            <a:avLst/>
            <a:gdLst/>
            <a:ahLst/>
            <a:cxnLst/>
            <a:rect l="l" t="t" r="r" b="b"/>
            <a:pathLst>
              <a:path w="62864" h="20955">
                <a:moveTo>
                  <a:pt x="62356" y="0"/>
                </a:moveTo>
                <a:lnTo>
                  <a:pt x="47148" y="7237"/>
                </a:lnTo>
                <a:lnTo>
                  <a:pt x="31654" y="13128"/>
                </a:lnTo>
                <a:lnTo>
                  <a:pt x="15922" y="17662"/>
                </a:lnTo>
                <a:lnTo>
                  <a:pt x="0" y="20827"/>
                </a:lnTo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18503" y="3253359"/>
            <a:ext cx="38100" cy="95250"/>
          </a:xfrm>
          <a:custGeom>
            <a:avLst/>
            <a:gdLst/>
            <a:ahLst/>
            <a:cxnLst/>
            <a:rect l="l" t="t" r="r" b="b"/>
            <a:pathLst>
              <a:path w="38100" h="95250">
                <a:moveTo>
                  <a:pt x="37592" y="94995"/>
                </a:moveTo>
                <a:lnTo>
                  <a:pt x="26806" y="72259"/>
                </a:lnTo>
                <a:lnTo>
                  <a:pt x="16938" y="48831"/>
                </a:lnTo>
                <a:lnTo>
                  <a:pt x="7999" y="24737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35544" y="3111500"/>
            <a:ext cx="15240" cy="104775"/>
          </a:xfrm>
          <a:custGeom>
            <a:avLst/>
            <a:gdLst/>
            <a:ahLst/>
            <a:cxnLst/>
            <a:rect l="l" t="t" r="r" b="b"/>
            <a:pathLst>
              <a:path w="15240" h="104775">
                <a:moveTo>
                  <a:pt x="14985" y="0"/>
                </a:moveTo>
                <a:lnTo>
                  <a:pt x="12823" y="26471"/>
                </a:lnTo>
                <a:lnTo>
                  <a:pt x="9588" y="52705"/>
                </a:lnTo>
                <a:lnTo>
                  <a:pt x="5306" y="78652"/>
                </a:lnTo>
                <a:lnTo>
                  <a:pt x="0" y="104266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48727" y="2467736"/>
            <a:ext cx="182880" cy="389890"/>
          </a:xfrm>
          <a:custGeom>
            <a:avLst/>
            <a:gdLst/>
            <a:ahLst/>
            <a:cxnLst/>
            <a:rect l="l" t="t" r="r" b="b"/>
            <a:pathLst>
              <a:path w="182879" h="389889">
                <a:moveTo>
                  <a:pt x="0" y="0"/>
                </a:moveTo>
                <a:lnTo>
                  <a:pt x="35969" y="26971"/>
                </a:lnTo>
                <a:lnTo>
                  <a:pt x="68611" y="59266"/>
                </a:lnTo>
                <a:lnTo>
                  <a:pt x="97672" y="96350"/>
                </a:lnTo>
                <a:lnTo>
                  <a:pt x="122901" y="137686"/>
                </a:lnTo>
                <a:lnTo>
                  <a:pt x="144047" y="182738"/>
                </a:lnTo>
                <a:lnTo>
                  <a:pt x="160857" y="230970"/>
                </a:lnTo>
                <a:lnTo>
                  <a:pt x="173079" y="281845"/>
                </a:lnTo>
                <a:lnTo>
                  <a:pt x="180461" y="334828"/>
                </a:lnTo>
                <a:lnTo>
                  <a:pt x="182752" y="389382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98484" y="2052954"/>
            <a:ext cx="81915" cy="146050"/>
          </a:xfrm>
          <a:custGeom>
            <a:avLst/>
            <a:gdLst/>
            <a:ahLst/>
            <a:cxnLst/>
            <a:rect l="l" t="t" r="r" b="b"/>
            <a:pathLst>
              <a:path w="81915" h="146050">
                <a:moveTo>
                  <a:pt x="81407" y="0"/>
                </a:moveTo>
                <a:lnTo>
                  <a:pt x="65936" y="41019"/>
                </a:lnTo>
                <a:lnTo>
                  <a:pt x="47085" y="79263"/>
                </a:lnTo>
                <a:lnTo>
                  <a:pt x="25042" y="114389"/>
                </a:lnTo>
                <a:lnTo>
                  <a:pt x="0" y="14605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84566" y="1511172"/>
            <a:ext cx="4445" cy="69215"/>
          </a:xfrm>
          <a:custGeom>
            <a:avLst/>
            <a:gdLst/>
            <a:ahLst/>
            <a:cxnLst/>
            <a:rect l="l" t="t" r="r" b="b"/>
            <a:pathLst>
              <a:path w="4445" h="69215">
                <a:moveTo>
                  <a:pt x="0" y="0"/>
                </a:moveTo>
                <a:lnTo>
                  <a:pt x="2049" y="17115"/>
                </a:lnTo>
                <a:lnTo>
                  <a:pt x="3444" y="34337"/>
                </a:lnTo>
                <a:lnTo>
                  <a:pt x="4196" y="51631"/>
                </a:lnTo>
                <a:lnTo>
                  <a:pt x="4317" y="68961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64628" y="1342771"/>
            <a:ext cx="41910" cy="88265"/>
          </a:xfrm>
          <a:custGeom>
            <a:avLst/>
            <a:gdLst/>
            <a:ahLst/>
            <a:cxnLst/>
            <a:rect l="l" t="t" r="r" b="b"/>
            <a:pathLst>
              <a:path w="41909" h="88265">
                <a:moveTo>
                  <a:pt x="0" y="87883"/>
                </a:moveTo>
                <a:lnTo>
                  <a:pt x="8616" y="64472"/>
                </a:lnTo>
                <a:lnTo>
                  <a:pt x="18446" y="41941"/>
                </a:lnTo>
                <a:lnTo>
                  <a:pt x="29467" y="20411"/>
                </a:lnTo>
                <a:lnTo>
                  <a:pt x="41655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74610" y="1396746"/>
            <a:ext cx="20320" cy="76200"/>
          </a:xfrm>
          <a:custGeom>
            <a:avLst/>
            <a:gdLst/>
            <a:ahLst/>
            <a:cxnLst/>
            <a:rect l="l" t="t" r="r" b="b"/>
            <a:pathLst>
              <a:path w="20320" h="76200">
                <a:moveTo>
                  <a:pt x="0" y="75818"/>
                </a:moveTo>
                <a:lnTo>
                  <a:pt x="3690" y="56274"/>
                </a:lnTo>
                <a:lnTo>
                  <a:pt x="8286" y="37099"/>
                </a:lnTo>
                <a:lnTo>
                  <a:pt x="13787" y="18329"/>
                </a:lnTo>
                <a:lnTo>
                  <a:pt x="20193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16776" y="1498346"/>
            <a:ext cx="73025" cy="73660"/>
          </a:xfrm>
          <a:custGeom>
            <a:avLst/>
            <a:gdLst/>
            <a:ahLst/>
            <a:cxnLst/>
            <a:rect l="l" t="t" r="r" b="b"/>
            <a:pathLst>
              <a:path w="73025" h="73659">
                <a:moveTo>
                  <a:pt x="0" y="0"/>
                </a:moveTo>
                <a:lnTo>
                  <a:pt x="19518" y="16188"/>
                </a:lnTo>
                <a:lnTo>
                  <a:pt x="38226" y="33877"/>
                </a:lnTo>
                <a:lnTo>
                  <a:pt x="56078" y="53042"/>
                </a:lnTo>
                <a:lnTo>
                  <a:pt x="73025" y="73659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48832" y="1999233"/>
            <a:ext cx="12700" cy="77470"/>
          </a:xfrm>
          <a:custGeom>
            <a:avLst/>
            <a:gdLst/>
            <a:ahLst/>
            <a:cxnLst/>
            <a:rect l="l" t="t" r="r" b="b"/>
            <a:pathLst>
              <a:path w="12700" h="77469">
                <a:moveTo>
                  <a:pt x="12700" y="77469"/>
                </a:moveTo>
                <a:lnTo>
                  <a:pt x="8679" y="58346"/>
                </a:lnTo>
                <a:lnTo>
                  <a:pt x="5206" y="39068"/>
                </a:lnTo>
                <a:lnTo>
                  <a:pt x="2305" y="19623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41697" y="722099"/>
            <a:ext cx="2718435" cy="2143760"/>
          </a:xfrm>
          <a:custGeom>
            <a:avLst/>
            <a:gdLst/>
            <a:ahLst/>
            <a:cxnLst/>
            <a:rect l="l" t="t" r="r" b="b"/>
            <a:pathLst>
              <a:path w="2718435" h="2143760">
                <a:moveTo>
                  <a:pt x="247043" y="705761"/>
                </a:moveTo>
                <a:lnTo>
                  <a:pt x="243272" y="656190"/>
                </a:lnTo>
                <a:lnTo>
                  <a:pt x="244461" y="607457"/>
                </a:lnTo>
                <a:lnTo>
                  <a:pt x="250388" y="559876"/>
                </a:lnTo>
                <a:lnTo>
                  <a:pt x="260832" y="513759"/>
                </a:lnTo>
                <a:lnTo>
                  <a:pt x="275571" y="469419"/>
                </a:lnTo>
                <a:lnTo>
                  <a:pt x="294382" y="427170"/>
                </a:lnTo>
                <a:lnTo>
                  <a:pt x="317045" y="387325"/>
                </a:lnTo>
                <a:lnTo>
                  <a:pt x="343337" y="350197"/>
                </a:lnTo>
                <a:lnTo>
                  <a:pt x="373038" y="316099"/>
                </a:lnTo>
                <a:lnTo>
                  <a:pt x="405924" y="285344"/>
                </a:lnTo>
                <a:lnTo>
                  <a:pt x="441775" y="258246"/>
                </a:lnTo>
                <a:lnTo>
                  <a:pt x="480369" y="235118"/>
                </a:lnTo>
                <a:lnTo>
                  <a:pt x="521484" y="216272"/>
                </a:lnTo>
                <a:lnTo>
                  <a:pt x="564898" y="202022"/>
                </a:lnTo>
                <a:lnTo>
                  <a:pt x="610390" y="192681"/>
                </a:lnTo>
                <a:lnTo>
                  <a:pt x="657500" y="188665"/>
                </a:lnTo>
                <a:lnTo>
                  <a:pt x="704445" y="190273"/>
                </a:lnTo>
                <a:lnTo>
                  <a:pt x="750804" y="197412"/>
                </a:lnTo>
                <a:lnTo>
                  <a:pt x="796158" y="209991"/>
                </a:lnTo>
                <a:lnTo>
                  <a:pt x="840086" y="227918"/>
                </a:lnTo>
                <a:lnTo>
                  <a:pt x="882170" y="251101"/>
                </a:lnTo>
                <a:lnTo>
                  <a:pt x="906186" y="209430"/>
                </a:lnTo>
                <a:lnTo>
                  <a:pt x="934503" y="172482"/>
                </a:lnTo>
                <a:lnTo>
                  <a:pt x="966581" y="140435"/>
                </a:lnTo>
                <a:lnTo>
                  <a:pt x="1001879" y="113466"/>
                </a:lnTo>
                <a:lnTo>
                  <a:pt x="1039856" y="91754"/>
                </a:lnTo>
                <a:lnTo>
                  <a:pt x="1079972" y="75476"/>
                </a:lnTo>
                <a:lnTo>
                  <a:pt x="1121686" y="64810"/>
                </a:lnTo>
                <a:lnTo>
                  <a:pt x="1164458" y="59933"/>
                </a:lnTo>
                <a:lnTo>
                  <a:pt x="1207746" y="61024"/>
                </a:lnTo>
                <a:lnTo>
                  <a:pt x="1251010" y="68259"/>
                </a:lnTo>
                <a:lnTo>
                  <a:pt x="1293711" y="81818"/>
                </a:lnTo>
                <a:lnTo>
                  <a:pt x="1335306" y="101876"/>
                </a:lnTo>
                <a:lnTo>
                  <a:pt x="1376342" y="129499"/>
                </a:lnTo>
                <a:lnTo>
                  <a:pt x="1413284" y="163217"/>
                </a:lnTo>
                <a:lnTo>
                  <a:pt x="1436341" y="122156"/>
                </a:lnTo>
                <a:lnTo>
                  <a:pt x="1464471" y="86557"/>
                </a:lnTo>
                <a:lnTo>
                  <a:pt x="1496915" y="56691"/>
                </a:lnTo>
                <a:lnTo>
                  <a:pt x="1532916" y="32830"/>
                </a:lnTo>
                <a:lnTo>
                  <a:pt x="1571716" y="15246"/>
                </a:lnTo>
                <a:lnTo>
                  <a:pt x="1612559" y="4212"/>
                </a:lnTo>
                <a:lnTo>
                  <a:pt x="1654686" y="0"/>
                </a:lnTo>
                <a:lnTo>
                  <a:pt x="1697341" y="2880"/>
                </a:lnTo>
                <a:lnTo>
                  <a:pt x="1739766" y="13126"/>
                </a:lnTo>
                <a:lnTo>
                  <a:pt x="1781203" y="31010"/>
                </a:lnTo>
                <a:lnTo>
                  <a:pt x="1833542" y="67697"/>
                </a:lnTo>
                <a:lnTo>
                  <a:pt x="1876834" y="116100"/>
                </a:lnTo>
                <a:lnTo>
                  <a:pt x="1908516" y="81524"/>
                </a:lnTo>
                <a:lnTo>
                  <a:pt x="1943682" y="52996"/>
                </a:lnTo>
                <a:lnTo>
                  <a:pt x="1981667" y="30574"/>
                </a:lnTo>
                <a:lnTo>
                  <a:pt x="2021804" y="14319"/>
                </a:lnTo>
                <a:lnTo>
                  <a:pt x="2063428" y="4288"/>
                </a:lnTo>
                <a:lnTo>
                  <a:pt x="2105873" y="541"/>
                </a:lnTo>
                <a:lnTo>
                  <a:pt x="2148473" y="3137"/>
                </a:lnTo>
                <a:lnTo>
                  <a:pt x="2190563" y="12135"/>
                </a:lnTo>
                <a:lnTo>
                  <a:pt x="2231476" y="27593"/>
                </a:lnTo>
                <a:lnTo>
                  <a:pt x="2270547" y="49571"/>
                </a:lnTo>
                <a:lnTo>
                  <a:pt x="2307110" y="78127"/>
                </a:lnTo>
                <a:lnTo>
                  <a:pt x="2344205" y="118214"/>
                </a:lnTo>
                <a:lnTo>
                  <a:pt x="2374134" y="164217"/>
                </a:lnTo>
                <a:lnTo>
                  <a:pt x="2396299" y="215055"/>
                </a:lnTo>
                <a:lnTo>
                  <a:pt x="2410107" y="269643"/>
                </a:lnTo>
                <a:lnTo>
                  <a:pt x="2453176" y="285676"/>
                </a:lnTo>
                <a:lnTo>
                  <a:pt x="2492917" y="307262"/>
                </a:lnTo>
                <a:lnTo>
                  <a:pt x="2529048" y="333873"/>
                </a:lnTo>
                <a:lnTo>
                  <a:pt x="2561288" y="364983"/>
                </a:lnTo>
                <a:lnTo>
                  <a:pt x="2589357" y="400062"/>
                </a:lnTo>
                <a:lnTo>
                  <a:pt x="2612973" y="438585"/>
                </a:lnTo>
                <a:lnTo>
                  <a:pt x="2631856" y="480023"/>
                </a:lnTo>
                <a:lnTo>
                  <a:pt x="2645724" y="523850"/>
                </a:lnTo>
                <a:lnTo>
                  <a:pt x="2654298" y="569538"/>
                </a:lnTo>
                <a:lnTo>
                  <a:pt x="2657295" y="616559"/>
                </a:lnTo>
                <a:lnTo>
                  <a:pt x="2654435" y="664386"/>
                </a:lnTo>
                <a:lnTo>
                  <a:pt x="2645438" y="712492"/>
                </a:lnTo>
                <a:lnTo>
                  <a:pt x="2630071" y="759863"/>
                </a:lnTo>
                <a:lnTo>
                  <a:pt x="2656352" y="801012"/>
                </a:lnTo>
                <a:lnTo>
                  <a:pt x="2677927" y="844086"/>
                </a:lnTo>
                <a:lnTo>
                  <a:pt x="2694843" y="888693"/>
                </a:lnTo>
                <a:lnTo>
                  <a:pt x="2707147" y="934442"/>
                </a:lnTo>
                <a:lnTo>
                  <a:pt x="2714888" y="980942"/>
                </a:lnTo>
                <a:lnTo>
                  <a:pt x="2718113" y="1027801"/>
                </a:lnTo>
                <a:lnTo>
                  <a:pt x="2716871" y="1074627"/>
                </a:lnTo>
                <a:lnTo>
                  <a:pt x="2711208" y="1121029"/>
                </a:lnTo>
                <a:lnTo>
                  <a:pt x="2701174" y="1166616"/>
                </a:lnTo>
                <a:lnTo>
                  <a:pt x="2686816" y="1210995"/>
                </a:lnTo>
                <a:lnTo>
                  <a:pt x="2668182" y="1253777"/>
                </a:lnTo>
                <a:lnTo>
                  <a:pt x="2645319" y="1294568"/>
                </a:lnTo>
                <a:lnTo>
                  <a:pt x="2618275" y="1332977"/>
                </a:lnTo>
                <a:lnTo>
                  <a:pt x="2587099" y="1368614"/>
                </a:lnTo>
                <a:lnTo>
                  <a:pt x="2551839" y="1401086"/>
                </a:lnTo>
                <a:lnTo>
                  <a:pt x="2506382" y="1433783"/>
                </a:lnTo>
                <a:lnTo>
                  <a:pt x="2457652" y="1459871"/>
                </a:lnTo>
                <a:lnTo>
                  <a:pt x="2406231" y="1479078"/>
                </a:lnTo>
                <a:lnTo>
                  <a:pt x="2352703" y="1491129"/>
                </a:lnTo>
                <a:lnTo>
                  <a:pt x="2349495" y="1540053"/>
                </a:lnTo>
                <a:lnTo>
                  <a:pt x="2340865" y="1587114"/>
                </a:lnTo>
                <a:lnTo>
                  <a:pt x="2327154" y="1631949"/>
                </a:lnTo>
                <a:lnTo>
                  <a:pt x="2308706" y="1674196"/>
                </a:lnTo>
                <a:lnTo>
                  <a:pt x="2285865" y="1713493"/>
                </a:lnTo>
                <a:lnTo>
                  <a:pt x="2258974" y="1749478"/>
                </a:lnTo>
                <a:lnTo>
                  <a:pt x="2228377" y="1781790"/>
                </a:lnTo>
                <a:lnTo>
                  <a:pt x="2194416" y="1810065"/>
                </a:lnTo>
                <a:lnTo>
                  <a:pt x="2157435" y="1833942"/>
                </a:lnTo>
                <a:lnTo>
                  <a:pt x="2117778" y="1853058"/>
                </a:lnTo>
                <a:lnTo>
                  <a:pt x="2075788" y="1867053"/>
                </a:lnTo>
                <a:lnTo>
                  <a:pt x="2031807" y="1875562"/>
                </a:lnTo>
                <a:lnTo>
                  <a:pt x="1986181" y="1878225"/>
                </a:lnTo>
                <a:lnTo>
                  <a:pt x="1936266" y="1874068"/>
                </a:lnTo>
                <a:lnTo>
                  <a:pt x="1887565" y="1862684"/>
                </a:lnTo>
                <a:lnTo>
                  <a:pt x="1840770" y="1844275"/>
                </a:lnTo>
                <a:lnTo>
                  <a:pt x="1796570" y="1819043"/>
                </a:lnTo>
                <a:lnTo>
                  <a:pt x="1780804" y="1865923"/>
                </a:lnTo>
                <a:lnTo>
                  <a:pt x="1760851" y="1909815"/>
                </a:lnTo>
                <a:lnTo>
                  <a:pt x="1737034" y="1950535"/>
                </a:lnTo>
                <a:lnTo>
                  <a:pt x="1709676" y="1987896"/>
                </a:lnTo>
                <a:lnTo>
                  <a:pt x="1679099" y="2021712"/>
                </a:lnTo>
                <a:lnTo>
                  <a:pt x="1645629" y="2051797"/>
                </a:lnTo>
                <a:lnTo>
                  <a:pt x="1609587" y="2077965"/>
                </a:lnTo>
                <a:lnTo>
                  <a:pt x="1571297" y="2100029"/>
                </a:lnTo>
                <a:lnTo>
                  <a:pt x="1531083" y="2117805"/>
                </a:lnTo>
                <a:lnTo>
                  <a:pt x="1489267" y="2131106"/>
                </a:lnTo>
                <a:lnTo>
                  <a:pt x="1446174" y="2139745"/>
                </a:lnTo>
                <a:lnTo>
                  <a:pt x="1402126" y="2143537"/>
                </a:lnTo>
                <a:lnTo>
                  <a:pt x="1357447" y="2142296"/>
                </a:lnTo>
                <a:lnTo>
                  <a:pt x="1312459" y="2135836"/>
                </a:lnTo>
                <a:lnTo>
                  <a:pt x="1267488" y="2123970"/>
                </a:lnTo>
                <a:lnTo>
                  <a:pt x="1221621" y="2105862"/>
                </a:lnTo>
                <a:lnTo>
                  <a:pt x="1178263" y="2082352"/>
                </a:lnTo>
                <a:lnTo>
                  <a:pt x="1137805" y="2053755"/>
                </a:lnTo>
                <a:lnTo>
                  <a:pt x="1100638" y="2020385"/>
                </a:lnTo>
                <a:lnTo>
                  <a:pt x="1067154" y="1982556"/>
                </a:lnTo>
                <a:lnTo>
                  <a:pt x="1037745" y="1940582"/>
                </a:lnTo>
                <a:lnTo>
                  <a:pt x="996539" y="1964465"/>
                </a:lnTo>
                <a:lnTo>
                  <a:pt x="954194" y="1983673"/>
                </a:lnTo>
                <a:lnTo>
                  <a:pt x="910987" y="1998282"/>
                </a:lnTo>
                <a:lnTo>
                  <a:pt x="867199" y="2008367"/>
                </a:lnTo>
                <a:lnTo>
                  <a:pt x="823108" y="2014002"/>
                </a:lnTo>
                <a:lnTo>
                  <a:pt x="778993" y="2015263"/>
                </a:lnTo>
                <a:lnTo>
                  <a:pt x="735132" y="2012223"/>
                </a:lnTo>
                <a:lnTo>
                  <a:pt x="691805" y="2004958"/>
                </a:lnTo>
                <a:lnTo>
                  <a:pt x="649290" y="1993542"/>
                </a:lnTo>
                <a:lnTo>
                  <a:pt x="607867" y="1978051"/>
                </a:lnTo>
                <a:lnTo>
                  <a:pt x="567814" y="1958558"/>
                </a:lnTo>
                <a:lnTo>
                  <a:pt x="529409" y="1935139"/>
                </a:lnTo>
                <a:lnTo>
                  <a:pt x="492933" y="1907869"/>
                </a:lnTo>
                <a:lnTo>
                  <a:pt x="458663" y="1876821"/>
                </a:lnTo>
                <a:lnTo>
                  <a:pt x="426879" y="1842072"/>
                </a:lnTo>
                <a:lnTo>
                  <a:pt x="397860" y="1803695"/>
                </a:lnTo>
                <a:lnTo>
                  <a:pt x="371884" y="1761766"/>
                </a:lnTo>
                <a:lnTo>
                  <a:pt x="368455" y="1755543"/>
                </a:lnTo>
                <a:lnTo>
                  <a:pt x="366804" y="1752368"/>
                </a:lnTo>
                <a:lnTo>
                  <a:pt x="322224" y="1754110"/>
                </a:lnTo>
                <a:lnTo>
                  <a:pt x="279124" y="1748335"/>
                </a:lnTo>
                <a:lnTo>
                  <a:pt x="238128" y="1735572"/>
                </a:lnTo>
                <a:lnTo>
                  <a:pt x="199863" y="1716351"/>
                </a:lnTo>
                <a:lnTo>
                  <a:pt x="164953" y="1691202"/>
                </a:lnTo>
                <a:lnTo>
                  <a:pt x="134025" y="1660654"/>
                </a:lnTo>
                <a:lnTo>
                  <a:pt x="107704" y="1625237"/>
                </a:lnTo>
                <a:lnTo>
                  <a:pt x="86615" y="1585480"/>
                </a:lnTo>
                <a:lnTo>
                  <a:pt x="71385" y="1541913"/>
                </a:lnTo>
                <a:lnTo>
                  <a:pt x="62639" y="1495066"/>
                </a:lnTo>
                <a:lnTo>
                  <a:pt x="61241" y="1443737"/>
                </a:lnTo>
                <a:lnTo>
                  <a:pt x="68097" y="1393499"/>
                </a:lnTo>
                <a:lnTo>
                  <a:pt x="82865" y="1345443"/>
                </a:lnTo>
                <a:lnTo>
                  <a:pt x="105205" y="1300661"/>
                </a:lnTo>
                <a:lnTo>
                  <a:pt x="134775" y="1260243"/>
                </a:lnTo>
                <a:lnTo>
                  <a:pt x="98350" y="1232744"/>
                </a:lnTo>
                <a:lnTo>
                  <a:pt x="67315" y="1200176"/>
                </a:lnTo>
                <a:lnTo>
                  <a:pt x="41870" y="1163371"/>
                </a:lnTo>
                <a:lnTo>
                  <a:pt x="22216" y="1123156"/>
                </a:lnTo>
                <a:lnTo>
                  <a:pt x="8552" y="1080364"/>
                </a:lnTo>
                <a:lnTo>
                  <a:pt x="1080" y="1035822"/>
                </a:lnTo>
                <a:lnTo>
                  <a:pt x="0" y="990362"/>
                </a:lnTo>
                <a:lnTo>
                  <a:pt x="5511" y="944812"/>
                </a:lnTo>
                <a:lnTo>
                  <a:pt x="17815" y="900003"/>
                </a:lnTo>
                <a:lnTo>
                  <a:pt x="37112" y="856764"/>
                </a:lnTo>
                <a:lnTo>
                  <a:pt x="67265" y="811573"/>
                </a:lnTo>
                <a:lnTo>
                  <a:pt x="104241" y="773757"/>
                </a:lnTo>
                <a:lnTo>
                  <a:pt x="146904" y="744110"/>
                </a:lnTo>
                <a:lnTo>
                  <a:pt x="194120" y="723424"/>
                </a:lnTo>
                <a:lnTo>
                  <a:pt x="244757" y="712492"/>
                </a:lnTo>
                <a:lnTo>
                  <a:pt x="247043" y="705761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85615" y="3687826"/>
            <a:ext cx="144145" cy="1441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57675" y="3379215"/>
            <a:ext cx="238125" cy="238125"/>
          </a:xfrm>
          <a:custGeom>
            <a:avLst/>
            <a:gdLst/>
            <a:ahLst/>
            <a:cxnLst/>
            <a:rect l="l" t="t" r="r" b="b"/>
            <a:pathLst>
              <a:path w="238125" h="238125">
                <a:moveTo>
                  <a:pt x="238125" y="118999"/>
                </a:moveTo>
                <a:lnTo>
                  <a:pt x="228764" y="165346"/>
                </a:lnTo>
                <a:lnTo>
                  <a:pt x="203247" y="203168"/>
                </a:lnTo>
                <a:lnTo>
                  <a:pt x="165419" y="228655"/>
                </a:lnTo>
                <a:lnTo>
                  <a:pt x="119125" y="237998"/>
                </a:lnTo>
                <a:lnTo>
                  <a:pt x="72759" y="228655"/>
                </a:lnTo>
                <a:lnTo>
                  <a:pt x="34893" y="203168"/>
                </a:lnTo>
                <a:lnTo>
                  <a:pt x="9362" y="165346"/>
                </a:lnTo>
                <a:lnTo>
                  <a:pt x="0" y="118999"/>
                </a:lnTo>
                <a:lnTo>
                  <a:pt x="9362" y="72651"/>
                </a:lnTo>
                <a:lnTo>
                  <a:pt x="34893" y="34829"/>
                </a:lnTo>
                <a:lnTo>
                  <a:pt x="72759" y="9342"/>
                </a:lnTo>
                <a:lnTo>
                  <a:pt x="119125" y="0"/>
                </a:lnTo>
                <a:lnTo>
                  <a:pt x="165419" y="9342"/>
                </a:lnTo>
                <a:lnTo>
                  <a:pt x="203247" y="34829"/>
                </a:lnTo>
                <a:lnTo>
                  <a:pt x="228764" y="72651"/>
                </a:lnTo>
                <a:lnTo>
                  <a:pt x="238125" y="118999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25797" y="2939288"/>
            <a:ext cx="357505" cy="357505"/>
          </a:xfrm>
          <a:custGeom>
            <a:avLst/>
            <a:gdLst/>
            <a:ahLst/>
            <a:cxnLst/>
            <a:rect l="l" t="t" r="r" b="b"/>
            <a:pathLst>
              <a:path w="357504" h="357504">
                <a:moveTo>
                  <a:pt x="357124" y="178562"/>
                </a:moveTo>
                <a:lnTo>
                  <a:pt x="350749" y="226008"/>
                </a:lnTo>
                <a:lnTo>
                  <a:pt x="332758" y="268656"/>
                </a:lnTo>
                <a:lnTo>
                  <a:pt x="304847" y="304800"/>
                </a:lnTo>
                <a:lnTo>
                  <a:pt x="268713" y="332730"/>
                </a:lnTo>
                <a:lnTo>
                  <a:pt x="226052" y="350741"/>
                </a:lnTo>
                <a:lnTo>
                  <a:pt x="178562" y="357124"/>
                </a:lnTo>
                <a:lnTo>
                  <a:pt x="131115" y="350741"/>
                </a:lnTo>
                <a:lnTo>
                  <a:pt x="88467" y="332730"/>
                </a:lnTo>
                <a:lnTo>
                  <a:pt x="52324" y="304800"/>
                </a:lnTo>
                <a:lnTo>
                  <a:pt x="24393" y="268656"/>
                </a:lnTo>
                <a:lnTo>
                  <a:pt x="6382" y="226008"/>
                </a:lnTo>
                <a:lnTo>
                  <a:pt x="0" y="178562"/>
                </a:lnTo>
                <a:lnTo>
                  <a:pt x="6382" y="131071"/>
                </a:lnTo>
                <a:lnTo>
                  <a:pt x="24393" y="88410"/>
                </a:lnTo>
                <a:lnTo>
                  <a:pt x="52323" y="52276"/>
                </a:lnTo>
                <a:lnTo>
                  <a:pt x="88467" y="24365"/>
                </a:lnTo>
                <a:lnTo>
                  <a:pt x="131115" y="6374"/>
                </a:lnTo>
                <a:lnTo>
                  <a:pt x="178562" y="0"/>
                </a:lnTo>
                <a:lnTo>
                  <a:pt x="226052" y="6374"/>
                </a:lnTo>
                <a:lnTo>
                  <a:pt x="268713" y="24365"/>
                </a:lnTo>
                <a:lnTo>
                  <a:pt x="304847" y="52276"/>
                </a:lnTo>
                <a:lnTo>
                  <a:pt x="332758" y="88410"/>
                </a:lnTo>
                <a:lnTo>
                  <a:pt x="350749" y="131071"/>
                </a:lnTo>
                <a:lnTo>
                  <a:pt x="357124" y="178562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79394" y="1973960"/>
            <a:ext cx="159385" cy="40005"/>
          </a:xfrm>
          <a:custGeom>
            <a:avLst/>
            <a:gdLst/>
            <a:ahLst/>
            <a:cxnLst/>
            <a:rect l="l" t="t" r="r" b="b"/>
            <a:pathLst>
              <a:path w="159385" h="40005">
                <a:moveTo>
                  <a:pt x="159130" y="39624"/>
                </a:moveTo>
                <a:lnTo>
                  <a:pt x="117603" y="39647"/>
                </a:lnTo>
                <a:lnTo>
                  <a:pt x="76755" y="32956"/>
                </a:lnTo>
                <a:lnTo>
                  <a:pt x="37312" y="19692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9390" y="2446147"/>
            <a:ext cx="69850" cy="19050"/>
          </a:xfrm>
          <a:custGeom>
            <a:avLst/>
            <a:gdLst/>
            <a:ahLst/>
            <a:cxnLst/>
            <a:rect l="l" t="t" r="r" b="b"/>
            <a:pathLst>
              <a:path w="69850" h="19050">
                <a:moveTo>
                  <a:pt x="69596" y="0"/>
                </a:moveTo>
                <a:lnTo>
                  <a:pt x="52649" y="6546"/>
                </a:lnTo>
                <a:lnTo>
                  <a:pt x="35369" y="11890"/>
                </a:lnTo>
                <a:lnTo>
                  <a:pt x="17803" y="16019"/>
                </a:lnTo>
                <a:lnTo>
                  <a:pt x="0" y="18923"/>
                </a:lnTo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37278" y="2567685"/>
            <a:ext cx="41910" cy="86360"/>
          </a:xfrm>
          <a:custGeom>
            <a:avLst/>
            <a:gdLst/>
            <a:ahLst/>
            <a:cxnLst/>
            <a:rect l="l" t="t" r="r" b="b"/>
            <a:pathLst>
              <a:path w="41910" h="86360">
                <a:moveTo>
                  <a:pt x="41910" y="86360"/>
                </a:moveTo>
                <a:lnTo>
                  <a:pt x="29843" y="65722"/>
                </a:lnTo>
                <a:lnTo>
                  <a:pt x="18811" y="44418"/>
                </a:lnTo>
                <a:lnTo>
                  <a:pt x="8852" y="22494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38521" y="2438780"/>
            <a:ext cx="17145" cy="95250"/>
          </a:xfrm>
          <a:custGeom>
            <a:avLst/>
            <a:gdLst/>
            <a:ahLst/>
            <a:cxnLst/>
            <a:rect l="l" t="t" r="r" b="b"/>
            <a:pathLst>
              <a:path w="17145" h="95250">
                <a:moveTo>
                  <a:pt x="16763" y="0"/>
                </a:moveTo>
                <a:lnTo>
                  <a:pt x="14358" y="24018"/>
                </a:lnTo>
                <a:lnTo>
                  <a:pt x="10763" y="47847"/>
                </a:lnTo>
                <a:lnTo>
                  <a:pt x="5976" y="71437"/>
                </a:lnTo>
                <a:lnTo>
                  <a:pt x="0" y="94742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88534" y="1853692"/>
            <a:ext cx="204470" cy="354330"/>
          </a:xfrm>
          <a:custGeom>
            <a:avLst/>
            <a:gdLst/>
            <a:ahLst/>
            <a:cxnLst/>
            <a:rect l="l" t="t" r="r" b="b"/>
            <a:pathLst>
              <a:path w="204470" h="354330">
                <a:moveTo>
                  <a:pt x="0" y="0"/>
                </a:moveTo>
                <a:lnTo>
                  <a:pt x="40226" y="24514"/>
                </a:lnTo>
                <a:lnTo>
                  <a:pt x="76728" y="53873"/>
                </a:lnTo>
                <a:lnTo>
                  <a:pt x="109224" y="87587"/>
                </a:lnTo>
                <a:lnTo>
                  <a:pt x="137434" y="125168"/>
                </a:lnTo>
                <a:lnTo>
                  <a:pt x="161076" y="166126"/>
                </a:lnTo>
                <a:lnTo>
                  <a:pt x="179869" y="209973"/>
                </a:lnTo>
                <a:lnTo>
                  <a:pt x="193532" y="256218"/>
                </a:lnTo>
                <a:lnTo>
                  <a:pt x="201784" y="304373"/>
                </a:lnTo>
                <a:lnTo>
                  <a:pt x="204342" y="353949"/>
                </a:lnTo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79566" y="1476755"/>
            <a:ext cx="91440" cy="132715"/>
          </a:xfrm>
          <a:custGeom>
            <a:avLst/>
            <a:gdLst/>
            <a:ahLst/>
            <a:cxnLst/>
            <a:rect l="l" t="t" r="r" b="b"/>
            <a:pathLst>
              <a:path w="91439" h="132715">
                <a:moveTo>
                  <a:pt x="90932" y="0"/>
                </a:moveTo>
                <a:lnTo>
                  <a:pt x="73687" y="37238"/>
                </a:lnTo>
                <a:lnTo>
                  <a:pt x="52609" y="71977"/>
                </a:lnTo>
                <a:lnTo>
                  <a:pt x="27959" y="103905"/>
                </a:lnTo>
                <a:lnTo>
                  <a:pt x="0" y="132715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52185" y="984250"/>
            <a:ext cx="5080" cy="62865"/>
          </a:xfrm>
          <a:custGeom>
            <a:avLst/>
            <a:gdLst/>
            <a:ahLst/>
            <a:cxnLst/>
            <a:rect l="l" t="t" r="r" b="b"/>
            <a:pathLst>
              <a:path w="5079" h="62865">
                <a:moveTo>
                  <a:pt x="0" y="0"/>
                </a:moveTo>
                <a:lnTo>
                  <a:pt x="2236" y="15571"/>
                </a:lnTo>
                <a:lnTo>
                  <a:pt x="3794" y="31226"/>
                </a:lnTo>
                <a:lnTo>
                  <a:pt x="4661" y="46952"/>
                </a:lnTo>
                <a:lnTo>
                  <a:pt x="4825" y="62737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71160" y="831214"/>
            <a:ext cx="46990" cy="80010"/>
          </a:xfrm>
          <a:custGeom>
            <a:avLst/>
            <a:gdLst/>
            <a:ahLst/>
            <a:cxnLst/>
            <a:rect l="l" t="t" r="r" b="b"/>
            <a:pathLst>
              <a:path w="46989" h="80009">
                <a:moveTo>
                  <a:pt x="0" y="79883"/>
                </a:moveTo>
                <a:lnTo>
                  <a:pt x="9586" y="58632"/>
                </a:lnTo>
                <a:lnTo>
                  <a:pt x="20589" y="38179"/>
                </a:lnTo>
                <a:lnTo>
                  <a:pt x="32950" y="18607"/>
                </a:lnTo>
                <a:lnTo>
                  <a:pt x="46609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35170" y="880363"/>
            <a:ext cx="22860" cy="69215"/>
          </a:xfrm>
          <a:custGeom>
            <a:avLst/>
            <a:gdLst/>
            <a:ahLst/>
            <a:cxnLst/>
            <a:rect l="l" t="t" r="r" b="b"/>
            <a:pathLst>
              <a:path w="22860" h="69215">
                <a:moveTo>
                  <a:pt x="0" y="68834"/>
                </a:moveTo>
                <a:lnTo>
                  <a:pt x="4137" y="51077"/>
                </a:lnTo>
                <a:lnTo>
                  <a:pt x="9286" y="33655"/>
                </a:lnTo>
                <a:lnTo>
                  <a:pt x="15412" y="16613"/>
                </a:lnTo>
                <a:lnTo>
                  <a:pt x="22478" y="0"/>
                </a:lnTo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23486" y="972692"/>
            <a:ext cx="81915" cy="67310"/>
          </a:xfrm>
          <a:custGeom>
            <a:avLst/>
            <a:gdLst/>
            <a:ahLst/>
            <a:cxnLst/>
            <a:rect l="l" t="t" r="r" b="b"/>
            <a:pathLst>
              <a:path w="81914" h="67309">
                <a:moveTo>
                  <a:pt x="0" y="0"/>
                </a:moveTo>
                <a:lnTo>
                  <a:pt x="21849" y="14706"/>
                </a:lnTo>
                <a:lnTo>
                  <a:pt x="42783" y="30781"/>
                </a:lnTo>
                <a:lnTo>
                  <a:pt x="62739" y="48166"/>
                </a:lnTo>
                <a:lnTo>
                  <a:pt x="81661" y="66802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88740" y="1427861"/>
            <a:ext cx="14604" cy="70485"/>
          </a:xfrm>
          <a:custGeom>
            <a:avLst/>
            <a:gdLst/>
            <a:ahLst/>
            <a:cxnLst/>
            <a:rect l="l" t="t" r="r" b="b"/>
            <a:pathLst>
              <a:path w="14604" h="70484">
                <a:moveTo>
                  <a:pt x="14224" y="70358"/>
                </a:moveTo>
                <a:lnTo>
                  <a:pt x="9697" y="53024"/>
                </a:lnTo>
                <a:lnTo>
                  <a:pt x="5826" y="35512"/>
                </a:lnTo>
                <a:lnTo>
                  <a:pt x="2597" y="17833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2747517" y="5489702"/>
            <a:ext cx="31413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0" dirty="0">
                <a:latin typeface="Calibri"/>
                <a:cs typeface="Calibri"/>
              </a:rPr>
              <a:t>Kemana…?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55829" y="3579842"/>
            <a:ext cx="2288952" cy="20711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67227" y="4734940"/>
            <a:ext cx="115062" cy="1150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52267" y="4654041"/>
            <a:ext cx="230123" cy="2301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22752" y="4562602"/>
            <a:ext cx="345186" cy="3451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5829" y="3579842"/>
            <a:ext cx="2289175" cy="2071370"/>
          </a:xfrm>
          <a:custGeom>
            <a:avLst/>
            <a:gdLst/>
            <a:ahLst/>
            <a:cxnLst/>
            <a:rect l="l" t="t" r="r" b="b"/>
            <a:pathLst>
              <a:path w="2289175" h="2071370">
                <a:moveTo>
                  <a:pt x="208304" y="681769"/>
                </a:moveTo>
                <a:lnTo>
                  <a:pt x="205068" y="630444"/>
                </a:lnTo>
                <a:lnTo>
                  <a:pt x="206610" y="580079"/>
                </a:lnTo>
                <a:lnTo>
                  <a:pt x="212700" y="531044"/>
                </a:lnTo>
                <a:lnTo>
                  <a:pt x="223109" y="483712"/>
                </a:lnTo>
                <a:lnTo>
                  <a:pt x="237607" y="438454"/>
                </a:lnTo>
                <a:lnTo>
                  <a:pt x="255965" y="395642"/>
                </a:lnTo>
                <a:lnTo>
                  <a:pt x="277952" y="355648"/>
                </a:lnTo>
                <a:lnTo>
                  <a:pt x="303340" y="318845"/>
                </a:lnTo>
                <a:lnTo>
                  <a:pt x="331899" y="285603"/>
                </a:lnTo>
                <a:lnTo>
                  <a:pt x="363399" y="256295"/>
                </a:lnTo>
                <a:lnTo>
                  <a:pt x="397611" y="231292"/>
                </a:lnTo>
                <a:lnTo>
                  <a:pt x="434305" y="210966"/>
                </a:lnTo>
                <a:lnTo>
                  <a:pt x="473252" y="195689"/>
                </a:lnTo>
                <a:lnTo>
                  <a:pt x="514222" y="185834"/>
                </a:lnTo>
                <a:lnTo>
                  <a:pt x="561826" y="181786"/>
                </a:lnTo>
                <a:lnTo>
                  <a:pt x="609128" y="185547"/>
                </a:lnTo>
                <a:lnTo>
                  <a:pt x="655510" y="196971"/>
                </a:lnTo>
                <a:lnTo>
                  <a:pt x="700353" y="215911"/>
                </a:lnTo>
                <a:lnTo>
                  <a:pt x="743037" y="242222"/>
                </a:lnTo>
                <a:lnTo>
                  <a:pt x="767771" y="194452"/>
                </a:lnTo>
                <a:lnTo>
                  <a:pt x="797581" y="153297"/>
                </a:lnTo>
                <a:lnTo>
                  <a:pt x="831681" y="119055"/>
                </a:lnTo>
                <a:lnTo>
                  <a:pt x="869287" y="92024"/>
                </a:lnTo>
                <a:lnTo>
                  <a:pt x="909615" y="72502"/>
                </a:lnTo>
                <a:lnTo>
                  <a:pt x="951880" y="60786"/>
                </a:lnTo>
                <a:lnTo>
                  <a:pt x="995296" y="57175"/>
                </a:lnTo>
                <a:lnTo>
                  <a:pt x="1039080" y="61967"/>
                </a:lnTo>
                <a:lnTo>
                  <a:pt x="1082446" y="75459"/>
                </a:lnTo>
                <a:lnTo>
                  <a:pt x="1124609" y="97950"/>
                </a:lnTo>
                <a:lnTo>
                  <a:pt x="1159201" y="124715"/>
                </a:lnTo>
                <a:lnTo>
                  <a:pt x="1190268" y="157386"/>
                </a:lnTo>
                <a:lnTo>
                  <a:pt x="1212117" y="113560"/>
                </a:lnTo>
                <a:lnTo>
                  <a:pt x="1239149" y="76301"/>
                </a:lnTo>
                <a:lnTo>
                  <a:pt x="1270490" y="45969"/>
                </a:lnTo>
                <a:lnTo>
                  <a:pt x="1305264" y="22921"/>
                </a:lnTo>
                <a:lnTo>
                  <a:pt x="1342597" y="7516"/>
                </a:lnTo>
                <a:lnTo>
                  <a:pt x="1381615" y="113"/>
                </a:lnTo>
                <a:lnTo>
                  <a:pt x="1421441" y="1069"/>
                </a:lnTo>
                <a:lnTo>
                  <a:pt x="1461201" y="10744"/>
                </a:lnTo>
                <a:lnTo>
                  <a:pt x="1500021" y="29497"/>
                </a:lnTo>
                <a:lnTo>
                  <a:pt x="1544138" y="64930"/>
                </a:lnTo>
                <a:lnTo>
                  <a:pt x="1580539" y="111793"/>
                </a:lnTo>
                <a:lnTo>
                  <a:pt x="1613581" y="71725"/>
                </a:lnTo>
                <a:lnTo>
                  <a:pt x="1650813" y="40407"/>
                </a:lnTo>
                <a:lnTo>
                  <a:pt x="1691212" y="17944"/>
                </a:lnTo>
                <a:lnTo>
                  <a:pt x="1733756" y="4440"/>
                </a:lnTo>
                <a:lnTo>
                  <a:pt x="1777423" y="0"/>
                </a:lnTo>
                <a:lnTo>
                  <a:pt x="1821190" y="4727"/>
                </a:lnTo>
                <a:lnTo>
                  <a:pt x="1864035" y="18727"/>
                </a:lnTo>
                <a:lnTo>
                  <a:pt x="1904936" y="42104"/>
                </a:lnTo>
                <a:lnTo>
                  <a:pt x="1942870" y="74963"/>
                </a:lnTo>
                <a:lnTo>
                  <a:pt x="1974122" y="113771"/>
                </a:lnTo>
                <a:lnTo>
                  <a:pt x="1999337" y="158259"/>
                </a:lnTo>
                <a:lnTo>
                  <a:pt x="2018004" y="207390"/>
                </a:lnTo>
                <a:lnTo>
                  <a:pt x="2029611" y="260129"/>
                </a:lnTo>
                <a:lnTo>
                  <a:pt x="2069042" y="277302"/>
                </a:lnTo>
                <a:lnTo>
                  <a:pt x="2105111" y="300809"/>
                </a:lnTo>
                <a:lnTo>
                  <a:pt x="2137512" y="329988"/>
                </a:lnTo>
                <a:lnTo>
                  <a:pt x="2165935" y="364177"/>
                </a:lnTo>
                <a:lnTo>
                  <a:pt x="2190075" y="402712"/>
                </a:lnTo>
                <a:lnTo>
                  <a:pt x="2209623" y="444932"/>
                </a:lnTo>
                <a:lnTo>
                  <a:pt x="2224272" y="490175"/>
                </a:lnTo>
                <a:lnTo>
                  <a:pt x="2233715" y="537777"/>
                </a:lnTo>
                <a:lnTo>
                  <a:pt x="2237644" y="587076"/>
                </a:lnTo>
                <a:lnTo>
                  <a:pt x="2235752" y="637411"/>
                </a:lnTo>
                <a:lnTo>
                  <a:pt x="2227731" y="688119"/>
                </a:lnTo>
                <a:lnTo>
                  <a:pt x="2214777" y="733966"/>
                </a:lnTo>
                <a:lnTo>
                  <a:pt x="2238341" y="776673"/>
                </a:lnTo>
                <a:lnTo>
                  <a:pt x="2257359" y="821481"/>
                </a:lnTo>
                <a:lnTo>
                  <a:pt x="2271880" y="867924"/>
                </a:lnTo>
                <a:lnTo>
                  <a:pt x="2281953" y="915539"/>
                </a:lnTo>
                <a:lnTo>
                  <a:pt x="2287627" y="963858"/>
                </a:lnTo>
                <a:lnTo>
                  <a:pt x="2288952" y="1012418"/>
                </a:lnTo>
                <a:lnTo>
                  <a:pt x="2285976" y="1060752"/>
                </a:lnTo>
                <a:lnTo>
                  <a:pt x="2278749" y="1108397"/>
                </a:lnTo>
                <a:lnTo>
                  <a:pt x="2267320" y="1154887"/>
                </a:lnTo>
                <a:lnTo>
                  <a:pt x="2251738" y="1199756"/>
                </a:lnTo>
                <a:lnTo>
                  <a:pt x="2232053" y="1242539"/>
                </a:lnTo>
                <a:lnTo>
                  <a:pt x="2208312" y="1282772"/>
                </a:lnTo>
                <a:lnTo>
                  <a:pt x="2180566" y="1319989"/>
                </a:lnTo>
                <a:lnTo>
                  <a:pt x="2148864" y="1353726"/>
                </a:lnTo>
                <a:lnTo>
                  <a:pt x="2110633" y="1385376"/>
                </a:lnTo>
                <a:lnTo>
                  <a:pt x="2069616" y="1410622"/>
                </a:lnTo>
                <a:lnTo>
                  <a:pt x="2026313" y="1429199"/>
                </a:lnTo>
                <a:lnTo>
                  <a:pt x="1981224" y="1440848"/>
                </a:lnTo>
                <a:lnTo>
                  <a:pt x="1978089" y="1491994"/>
                </a:lnTo>
                <a:lnTo>
                  <a:pt x="1969626" y="1540996"/>
                </a:lnTo>
                <a:lnTo>
                  <a:pt x="1956203" y="1587408"/>
                </a:lnTo>
                <a:lnTo>
                  <a:pt x="1938185" y="1630783"/>
                </a:lnTo>
                <a:lnTo>
                  <a:pt x="1915939" y="1670677"/>
                </a:lnTo>
                <a:lnTo>
                  <a:pt x="1889832" y="1706643"/>
                </a:lnTo>
                <a:lnTo>
                  <a:pt x="1860229" y="1738235"/>
                </a:lnTo>
                <a:lnTo>
                  <a:pt x="1827498" y="1765008"/>
                </a:lnTo>
                <a:lnTo>
                  <a:pt x="1792004" y="1786516"/>
                </a:lnTo>
                <a:lnTo>
                  <a:pt x="1754114" y="1802313"/>
                </a:lnTo>
                <a:lnTo>
                  <a:pt x="1714196" y="1811952"/>
                </a:lnTo>
                <a:lnTo>
                  <a:pt x="1672614" y="1814990"/>
                </a:lnTo>
                <a:lnTo>
                  <a:pt x="1630633" y="1810951"/>
                </a:lnTo>
                <a:lnTo>
                  <a:pt x="1589651" y="1799924"/>
                </a:lnTo>
                <a:lnTo>
                  <a:pt x="1550242" y="1782110"/>
                </a:lnTo>
                <a:lnTo>
                  <a:pt x="1512975" y="1757713"/>
                </a:lnTo>
                <a:lnTo>
                  <a:pt x="1497331" y="1809760"/>
                </a:lnTo>
                <a:lnTo>
                  <a:pt x="1477054" y="1857925"/>
                </a:lnTo>
                <a:lnTo>
                  <a:pt x="1452561" y="1901931"/>
                </a:lnTo>
                <a:lnTo>
                  <a:pt x="1424268" y="1941502"/>
                </a:lnTo>
                <a:lnTo>
                  <a:pt x="1392594" y="1976362"/>
                </a:lnTo>
                <a:lnTo>
                  <a:pt x="1357954" y="2006235"/>
                </a:lnTo>
                <a:lnTo>
                  <a:pt x="1320765" y="2030845"/>
                </a:lnTo>
                <a:lnTo>
                  <a:pt x="1281444" y="2049916"/>
                </a:lnTo>
                <a:lnTo>
                  <a:pt x="1240409" y="2063171"/>
                </a:lnTo>
                <a:lnTo>
                  <a:pt x="1198076" y="2070335"/>
                </a:lnTo>
                <a:lnTo>
                  <a:pt x="1154862" y="2071131"/>
                </a:lnTo>
                <a:lnTo>
                  <a:pt x="1111184" y="2065284"/>
                </a:lnTo>
                <a:lnTo>
                  <a:pt x="1067459" y="2052518"/>
                </a:lnTo>
                <a:lnTo>
                  <a:pt x="1021374" y="2030866"/>
                </a:lnTo>
                <a:lnTo>
                  <a:pt x="978434" y="2001804"/>
                </a:lnTo>
                <a:lnTo>
                  <a:pt x="939193" y="1965833"/>
                </a:lnTo>
                <a:lnTo>
                  <a:pt x="904206" y="1923460"/>
                </a:lnTo>
                <a:lnTo>
                  <a:pt x="874025" y="1875188"/>
                </a:lnTo>
                <a:lnTo>
                  <a:pt x="834640" y="1901027"/>
                </a:lnTo>
                <a:lnTo>
                  <a:pt x="794060" y="1921074"/>
                </a:lnTo>
                <a:lnTo>
                  <a:pt x="752628" y="1935434"/>
                </a:lnTo>
                <a:lnTo>
                  <a:pt x="710685" y="1944212"/>
                </a:lnTo>
                <a:lnTo>
                  <a:pt x="668573" y="1947514"/>
                </a:lnTo>
                <a:lnTo>
                  <a:pt x="626635" y="1945444"/>
                </a:lnTo>
                <a:lnTo>
                  <a:pt x="585212" y="1938108"/>
                </a:lnTo>
                <a:lnTo>
                  <a:pt x="544647" y="1925611"/>
                </a:lnTo>
                <a:lnTo>
                  <a:pt x="505281" y="1908058"/>
                </a:lnTo>
                <a:lnTo>
                  <a:pt x="467456" y="1885556"/>
                </a:lnTo>
                <a:lnTo>
                  <a:pt x="431515" y="1858207"/>
                </a:lnTo>
                <a:lnTo>
                  <a:pt x="397798" y="1826119"/>
                </a:lnTo>
                <a:lnTo>
                  <a:pt x="366650" y="1789396"/>
                </a:lnTo>
                <a:lnTo>
                  <a:pt x="338410" y="1748144"/>
                </a:lnTo>
                <a:lnTo>
                  <a:pt x="313422" y="1702468"/>
                </a:lnTo>
                <a:lnTo>
                  <a:pt x="309104" y="1693324"/>
                </a:lnTo>
                <a:lnTo>
                  <a:pt x="267481" y="1694734"/>
                </a:lnTo>
                <a:lnTo>
                  <a:pt x="227464" y="1687244"/>
                </a:lnTo>
                <a:lnTo>
                  <a:pt x="189777" y="1671555"/>
                </a:lnTo>
                <a:lnTo>
                  <a:pt x="155143" y="1648372"/>
                </a:lnTo>
                <a:lnTo>
                  <a:pt x="124285" y="1618397"/>
                </a:lnTo>
                <a:lnTo>
                  <a:pt x="97925" y="1582335"/>
                </a:lnTo>
                <a:lnTo>
                  <a:pt x="76788" y="1540889"/>
                </a:lnTo>
                <a:lnTo>
                  <a:pt x="61596" y="1494762"/>
                </a:lnTo>
                <a:lnTo>
                  <a:pt x="53072" y="1444658"/>
                </a:lnTo>
                <a:lnTo>
                  <a:pt x="51886" y="1395012"/>
                </a:lnTo>
                <a:lnTo>
                  <a:pt x="57648" y="1346439"/>
                </a:lnTo>
                <a:lnTo>
                  <a:pt x="70071" y="1299981"/>
                </a:lnTo>
                <a:lnTo>
                  <a:pt x="88872" y="1256681"/>
                </a:lnTo>
                <a:lnTo>
                  <a:pt x="113765" y="1217582"/>
                </a:lnTo>
                <a:lnTo>
                  <a:pt x="79974" y="1187742"/>
                </a:lnTo>
                <a:lnTo>
                  <a:pt x="51805" y="1151958"/>
                </a:lnTo>
                <a:lnTo>
                  <a:pt x="29491" y="1111334"/>
                </a:lnTo>
                <a:lnTo>
                  <a:pt x="13264" y="1066972"/>
                </a:lnTo>
                <a:lnTo>
                  <a:pt x="3356" y="1019976"/>
                </a:lnTo>
                <a:lnTo>
                  <a:pt x="0" y="971446"/>
                </a:lnTo>
                <a:lnTo>
                  <a:pt x="3426" y="922487"/>
                </a:lnTo>
                <a:lnTo>
                  <a:pt x="13868" y="874201"/>
                </a:lnTo>
                <a:lnTo>
                  <a:pt x="31558" y="827692"/>
                </a:lnTo>
                <a:lnTo>
                  <a:pt x="56959" y="783988"/>
                </a:lnTo>
                <a:lnTo>
                  <a:pt x="88099" y="747417"/>
                </a:lnTo>
                <a:lnTo>
                  <a:pt x="124019" y="718741"/>
                </a:lnTo>
                <a:lnTo>
                  <a:pt x="163764" y="698721"/>
                </a:lnTo>
                <a:lnTo>
                  <a:pt x="206374" y="688119"/>
                </a:lnTo>
                <a:lnTo>
                  <a:pt x="208304" y="681769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54653" y="4722367"/>
            <a:ext cx="140208" cy="1402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52267" y="4654041"/>
            <a:ext cx="230504" cy="230504"/>
          </a:xfrm>
          <a:custGeom>
            <a:avLst/>
            <a:gdLst/>
            <a:ahLst/>
            <a:cxnLst/>
            <a:rect l="l" t="t" r="r" b="b"/>
            <a:pathLst>
              <a:path w="230504" h="230504">
                <a:moveTo>
                  <a:pt x="230123" y="115061"/>
                </a:moveTo>
                <a:lnTo>
                  <a:pt x="221093" y="159829"/>
                </a:lnTo>
                <a:lnTo>
                  <a:pt x="196453" y="196405"/>
                </a:lnTo>
                <a:lnTo>
                  <a:pt x="159883" y="221075"/>
                </a:lnTo>
                <a:lnTo>
                  <a:pt x="115061" y="230123"/>
                </a:lnTo>
                <a:lnTo>
                  <a:pt x="70294" y="221075"/>
                </a:lnTo>
                <a:lnTo>
                  <a:pt x="33718" y="196405"/>
                </a:lnTo>
                <a:lnTo>
                  <a:pt x="9048" y="159829"/>
                </a:lnTo>
                <a:lnTo>
                  <a:pt x="0" y="115061"/>
                </a:lnTo>
                <a:lnTo>
                  <a:pt x="9048" y="70240"/>
                </a:lnTo>
                <a:lnTo>
                  <a:pt x="33718" y="33670"/>
                </a:lnTo>
                <a:lnTo>
                  <a:pt x="70294" y="9030"/>
                </a:lnTo>
                <a:lnTo>
                  <a:pt x="115061" y="0"/>
                </a:lnTo>
                <a:lnTo>
                  <a:pt x="159883" y="9030"/>
                </a:lnTo>
                <a:lnTo>
                  <a:pt x="196453" y="33670"/>
                </a:lnTo>
                <a:lnTo>
                  <a:pt x="221093" y="70240"/>
                </a:lnTo>
                <a:lnTo>
                  <a:pt x="230123" y="115061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22752" y="4562602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39" h="345439">
                <a:moveTo>
                  <a:pt x="345186" y="172593"/>
                </a:moveTo>
                <a:lnTo>
                  <a:pt x="339024" y="218450"/>
                </a:lnTo>
                <a:lnTo>
                  <a:pt x="321634" y="259672"/>
                </a:lnTo>
                <a:lnTo>
                  <a:pt x="294655" y="294608"/>
                </a:lnTo>
                <a:lnTo>
                  <a:pt x="259729" y="321606"/>
                </a:lnTo>
                <a:lnTo>
                  <a:pt x="218494" y="339015"/>
                </a:lnTo>
                <a:lnTo>
                  <a:pt x="172593" y="345186"/>
                </a:lnTo>
                <a:lnTo>
                  <a:pt x="126735" y="339015"/>
                </a:lnTo>
                <a:lnTo>
                  <a:pt x="85513" y="321606"/>
                </a:lnTo>
                <a:lnTo>
                  <a:pt x="50577" y="294608"/>
                </a:lnTo>
                <a:lnTo>
                  <a:pt x="23579" y="259672"/>
                </a:lnTo>
                <a:lnTo>
                  <a:pt x="6170" y="218450"/>
                </a:lnTo>
                <a:lnTo>
                  <a:pt x="0" y="172593"/>
                </a:lnTo>
                <a:lnTo>
                  <a:pt x="6170" y="126691"/>
                </a:lnTo>
                <a:lnTo>
                  <a:pt x="23579" y="85456"/>
                </a:lnTo>
                <a:lnTo>
                  <a:pt x="50577" y="50530"/>
                </a:lnTo>
                <a:lnTo>
                  <a:pt x="85513" y="23551"/>
                </a:lnTo>
                <a:lnTo>
                  <a:pt x="126735" y="6161"/>
                </a:lnTo>
                <a:lnTo>
                  <a:pt x="172593" y="0"/>
                </a:lnTo>
                <a:lnTo>
                  <a:pt x="218494" y="6161"/>
                </a:lnTo>
                <a:lnTo>
                  <a:pt x="259729" y="23551"/>
                </a:lnTo>
                <a:lnTo>
                  <a:pt x="294655" y="50530"/>
                </a:lnTo>
                <a:lnTo>
                  <a:pt x="321634" y="85456"/>
                </a:lnTo>
                <a:lnTo>
                  <a:pt x="339024" y="126691"/>
                </a:lnTo>
                <a:lnTo>
                  <a:pt x="345186" y="172593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2058" y="4789423"/>
            <a:ext cx="134620" cy="38735"/>
          </a:xfrm>
          <a:custGeom>
            <a:avLst/>
            <a:gdLst/>
            <a:ahLst/>
            <a:cxnLst/>
            <a:rect l="l" t="t" r="r" b="b"/>
            <a:pathLst>
              <a:path w="134620" h="38735">
                <a:moveTo>
                  <a:pt x="134035" y="38226"/>
                </a:moveTo>
                <a:lnTo>
                  <a:pt x="99053" y="38254"/>
                </a:lnTo>
                <a:lnTo>
                  <a:pt x="64660" y="31781"/>
                </a:lnTo>
                <a:lnTo>
                  <a:pt x="31446" y="18974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5721" y="5245734"/>
            <a:ext cx="59055" cy="18415"/>
          </a:xfrm>
          <a:custGeom>
            <a:avLst/>
            <a:gdLst/>
            <a:ahLst/>
            <a:cxnLst/>
            <a:rect l="l" t="t" r="r" b="b"/>
            <a:pathLst>
              <a:path w="59054" h="18414">
                <a:moveTo>
                  <a:pt x="58648" y="0"/>
                </a:moveTo>
                <a:lnTo>
                  <a:pt x="44373" y="6375"/>
                </a:lnTo>
                <a:lnTo>
                  <a:pt x="29810" y="11572"/>
                </a:lnTo>
                <a:lnTo>
                  <a:pt x="15003" y="15555"/>
                </a:lnTo>
                <a:lnTo>
                  <a:pt x="0" y="18287"/>
                </a:lnTo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4384" y="5363336"/>
            <a:ext cx="35560" cy="83820"/>
          </a:xfrm>
          <a:custGeom>
            <a:avLst/>
            <a:gdLst/>
            <a:ahLst/>
            <a:cxnLst/>
            <a:rect l="l" t="t" r="r" b="b"/>
            <a:pathLst>
              <a:path w="35559" h="83820">
                <a:moveTo>
                  <a:pt x="35331" y="83312"/>
                </a:moveTo>
                <a:lnTo>
                  <a:pt x="25154" y="63365"/>
                </a:lnTo>
                <a:lnTo>
                  <a:pt x="15860" y="42798"/>
                </a:lnTo>
                <a:lnTo>
                  <a:pt x="7468" y="21661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869058" y="5238622"/>
            <a:ext cx="14604" cy="92075"/>
          </a:xfrm>
          <a:custGeom>
            <a:avLst/>
            <a:gdLst/>
            <a:ahLst/>
            <a:cxnLst/>
            <a:rect l="l" t="t" r="r" b="b"/>
            <a:pathLst>
              <a:path w="14605" h="92075">
                <a:moveTo>
                  <a:pt x="14097" y="0"/>
                </a:moveTo>
                <a:lnTo>
                  <a:pt x="12072" y="23254"/>
                </a:lnTo>
                <a:lnTo>
                  <a:pt x="9048" y="46307"/>
                </a:lnTo>
                <a:lnTo>
                  <a:pt x="5024" y="69097"/>
                </a:lnTo>
                <a:lnTo>
                  <a:pt x="0" y="91566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63698" y="4673091"/>
            <a:ext cx="172085" cy="342265"/>
          </a:xfrm>
          <a:custGeom>
            <a:avLst/>
            <a:gdLst/>
            <a:ahLst/>
            <a:cxnLst/>
            <a:rect l="l" t="t" r="r" b="b"/>
            <a:pathLst>
              <a:path w="172085" h="342264">
                <a:moveTo>
                  <a:pt x="0" y="0"/>
                </a:moveTo>
                <a:lnTo>
                  <a:pt x="37918" y="27004"/>
                </a:lnTo>
                <a:lnTo>
                  <a:pt x="71822" y="59852"/>
                </a:lnTo>
                <a:lnTo>
                  <a:pt x="101374" y="97873"/>
                </a:lnTo>
                <a:lnTo>
                  <a:pt x="126237" y="140398"/>
                </a:lnTo>
                <a:lnTo>
                  <a:pt x="146077" y="186756"/>
                </a:lnTo>
                <a:lnTo>
                  <a:pt x="160555" y="236279"/>
                </a:lnTo>
                <a:lnTo>
                  <a:pt x="169337" y="288296"/>
                </a:lnTo>
                <a:lnTo>
                  <a:pt x="172084" y="342137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93010" y="4308728"/>
            <a:ext cx="76835" cy="128270"/>
          </a:xfrm>
          <a:custGeom>
            <a:avLst/>
            <a:gdLst/>
            <a:ahLst/>
            <a:cxnLst/>
            <a:rect l="l" t="t" r="r" b="b"/>
            <a:pathLst>
              <a:path w="76835" h="128270">
                <a:moveTo>
                  <a:pt x="76581" y="0"/>
                </a:moveTo>
                <a:lnTo>
                  <a:pt x="62043" y="36044"/>
                </a:lnTo>
                <a:lnTo>
                  <a:pt x="44291" y="69659"/>
                </a:lnTo>
                <a:lnTo>
                  <a:pt x="23538" y="100512"/>
                </a:lnTo>
                <a:lnTo>
                  <a:pt x="0" y="12827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85695" y="3832733"/>
            <a:ext cx="4445" cy="60960"/>
          </a:xfrm>
          <a:custGeom>
            <a:avLst/>
            <a:gdLst/>
            <a:ahLst/>
            <a:cxnLst/>
            <a:rect l="l" t="t" r="r" b="b"/>
            <a:pathLst>
              <a:path w="4444" h="60960">
                <a:moveTo>
                  <a:pt x="0" y="0"/>
                </a:moveTo>
                <a:lnTo>
                  <a:pt x="1903" y="15073"/>
                </a:lnTo>
                <a:lnTo>
                  <a:pt x="3222" y="30194"/>
                </a:lnTo>
                <a:lnTo>
                  <a:pt x="3946" y="45362"/>
                </a:lnTo>
                <a:lnTo>
                  <a:pt x="4063" y="60579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96491" y="3684904"/>
            <a:ext cx="39370" cy="77470"/>
          </a:xfrm>
          <a:custGeom>
            <a:avLst/>
            <a:gdLst/>
            <a:ahLst/>
            <a:cxnLst/>
            <a:rect l="l" t="t" r="r" b="b"/>
            <a:pathLst>
              <a:path w="39369" h="77470">
                <a:moveTo>
                  <a:pt x="0" y="77216"/>
                </a:moveTo>
                <a:lnTo>
                  <a:pt x="8060" y="56632"/>
                </a:lnTo>
                <a:lnTo>
                  <a:pt x="17335" y="36845"/>
                </a:lnTo>
                <a:lnTo>
                  <a:pt x="27753" y="17940"/>
                </a:lnTo>
                <a:lnTo>
                  <a:pt x="39242" y="0"/>
                </a:lnTo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29333" y="3732276"/>
            <a:ext cx="19050" cy="66675"/>
          </a:xfrm>
          <a:custGeom>
            <a:avLst/>
            <a:gdLst/>
            <a:ahLst/>
            <a:cxnLst/>
            <a:rect l="l" t="t" r="r" b="b"/>
            <a:pathLst>
              <a:path w="19050" h="66675">
                <a:moveTo>
                  <a:pt x="0" y="66675"/>
                </a:moveTo>
                <a:lnTo>
                  <a:pt x="3494" y="49488"/>
                </a:lnTo>
                <a:lnTo>
                  <a:pt x="7858" y="32623"/>
                </a:lnTo>
                <a:lnTo>
                  <a:pt x="13055" y="16115"/>
                </a:lnTo>
                <a:lnTo>
                  <a:pt x="1905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98588" y="3821557"/>
            <a:ext cx="69215" cy="64769"/>
          </a:xfrm>
          <a:custGeom>
            <a:avLst/>
            <a:gdLst/>
            <a:ahLst/>
            <a:cxnLst/>
            <a:rect l="l" t="t" r="r" b="b"/>
            <a:pathLst>
              <a:path w="69215" h="64770">
                <a:moveTo>
                  <a:pt x="0" y="0"/>
                </a:moveTo>
                <a:lnTo>
                  <a:pt x="18367" y="14208"/>
                </a:lnTo>
                <a:lnTo>
                  <a:pt x="35987" y="29749"/>
                </a:lnTo>
                <a:lnTo>
                  <a:pt x="52808" y="46577"/>
                </a:lnTo>
                <a:lnTo>
                  <a:pt x="68783" y="64643"/>
                </a:lnTo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4146" y="4261611"/>
            <a:ext cx="12065" cy="67945"/>
          </a:xfrm>
          <a:custGeom>
            <a:avLst/>
            <a:gdLst/>
            <a:ahLst/>
            <a:cxnLst/>
            <a:rect l="l" t="t" r="r" b="b"/>
            <a:pathLst>
              <a:path w="12065" h="67945">
                <a:moveTo>
                  <a:pt x="12001" y="67944"/>
                </a:moveTo>
                <a:lnTo>
                  <a:pt x="8184" y="51184"/>
                </a:lnTo>
                <a:lnTo>
                  <a:pt x="4910" y="34258"/>
                </a:lnTo>
                <a:lnTo>
                  <a:pt x="2180" y="17188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4973" y="1150996"/>
            <a:ext cx="2501289" cy="21524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4973" y="1150996"/>
            <a:ext cx="2289175" cy="2152650"/>
          </a:xfrm>
          <a:custGeom>
            <a:avLst/>
            <a:gdLst/>
            <a:ahLst/>
            <a:cxnLst/>
            <a:rect l="l" t="t" r="r" b="b"/>
            <a:pathLst>
              <a:path w="2289175" h="2152650">
                <a:moveTo>
                  <a:pt x="208304" y="708410"/>
                </a:moveTo>
                <a:lnTo>
                  <a:pt x="205068" y="655084"/>
                </a:lnTo>
                <a:lnTo>
                  <a:pt x="206610" y="602751"/>
                </a:lnTo>
                <a:lnTo>
                  <a:pt x="212700" y="551798"/>
                </a:lnTo>
                <a:lnTo>
                  <a:pt x="223109" y="502610"/>
                </a:lnTo>
                <a:lnTo>
                  <a:pt x="237607" y="455576"/>
                </a:lnTo>
                <a:lnTo>
                  <a:pt x="255965" y="411080"/>
                </a:lnTo>
                <a:lnTo>
                  <a:pt x="277952" y="369511"/>
                </a:lnTo>
                <a:lnTo>
                  <a:pt x="303340" y="331254"/>
                </a:lnTo>
                <a:lnTo>
                  <a:pt x="331899" y="296695"/>
                </a:lnTo>
                <a:lnTo>
                  <a:pt x="363399" y="266222"/>
                </a:lnTo>
                <a:lnTo>
                  <a:pt x="397611" y="240222"/>
                </a:lnTo>
                <a:lnTo>
                  <a:pt x="434305" y="219080"/>
                </a:lnTo>
                <a:lnTo>
                  <a:pt x="473252" y="203183"/>
                </a:lnTo>
                <a:lnTo>
                  <a:pt x="514222" y="192917"/>
                </a:lnTo>
                <a:lnTo>
                  <a:pt x="561826" y="188778"/>
                </a:lnTo>
                <a:lnTo>
                  <a:pt x="609128" y="192722"/>
                </a:lnTo>
                <a:lnTo>
                  <a:pt x="655510" y="204603"/>
                </a:lnTo>
                <a:lnTo>
                  <a:pt x="700353" y="224275"/>
                </a:lnTo>
                <a:lnTo>
                  <a:pt x="743037" y="251591"/>
                </a:lnTo>
                <a:lnTo>
                  <a:pt x="765301" y="206168"/>
                </a:lnTo>
                <a:lnTo>
                  <a:pt x="791818" y="166411"/>
                </a:lnTo>
                <a:lnTo>
                  <a:pt x="822000" y="132551"/>
                </a:lnTo>
                <a:lnTo>
                  <a:pt x="855256" y="104820"/>
                </a:lnTo>
                <a:lnTo>
                  <a:pt x="890997" y="83448"/>
                </a:lnTo>
                <a:lnTo>
                  <a:pt x="928634" y="68668"/>
                </a:lnTo>
                <a:lnTo>
                  <a:pt x="967576" y="60711"/>
                </a:lnTo>
                <a:lnTo>
                  <a:pt x="1007234" y="59807"/>
                </a:lnTo>
                <a:lnTo>
                  <a:pt x="1047019" y="66188"/>
                </a:lnTo>
                <a:lnTo>
                  <a:pt x="1086340" y="80086"/>
                </a:lnTo>
                <a:lnTo>
                  <a:pt x="1124609" y="101731"/>
                </a:lnTo>
                <a:lnTo>
                  <a:pt x="1159201" y="129497"/>
                </a:lnTo>
                <a:lnTo>
                  <a:pt x="1190268" y="163453"/>
                </a:lnTo>
                <a:lnTo>
                  <a:pt x="1212117" y="117923"/>
                </a:lnTo>
                <a:lnTo>
                  <a:pt x="1239149" y="79205"/>
                </a:lnTo>
                <a:lnTo>
                  <a:pt x="1270490" y="47676"/>
                </a:lnTo>
                <a:lnTo>
                  <a:pt x="1305264" y="23714"/>
                </a:lnTo>
                <a:lnTo>
                  <a:pt x="1342597" y="7696"/>
                </a:lnTo>
                <a:lnTo>
                  <a:pt x="1381615" y="0"/>
                </a:lnTo>
                <a:lnTo>
                  <a:pt x="1421441" y="1002"/>
                </a:lnTo>
                <a:lnTo>
                  <a:pt x="1461201" y="11080"/>
                </a:lnTo>
                <a:lnTo>
                  <a:pt x="1500021" y="30611"/>
                </a:lnTo>
                <a:lnTo>
                  <a:pt x="1544138" y="67378"/>
                </a:lnTo>
                <a:lnTo>
                  <a:pt x="1580539" y="115955"/>
                </a:lnTo>
                <a:lnTo>
                  <a:pt x="1610072" y="78082"/>
                </a:lnTo>
                <a:lnTo>
                  <a:pt x="1643081" y="47570"/>
                </a:lnTo>
                <a:lnTo>
                  <a:pt x="1678821" y="24499"/>
                </a:lnTo>
                <a:lnTo>
                  <a:pt x="1716547" y="8946"/>
                </a:lnTo>
                <a:lnTo>
                  <a:pt x="1755513" y="988"/>
                </a:lnTo>
                <a:lnTo>
                  <a:pt x="1794975" y="704"/>
                </a:lnTo>
                <a:lnTo>
                  <a:pt x="1834187" y="8171"/>
                </a:lnTo>
                <a:lnTo>
                  <a:pt x="1872403" y="23467"/>
                </a:lnTo>
                <a:lnTo>
                  <a:pt x="1908879" y="46669"/>
                </a:lnTo>
                <a:lnTo>
                  <a:pt x="1942870" y="77855"/>
                </a:lnTo>
                <a:lnTo>
                  <a:pt x="1974122" y="118152"/>
                </a:lnTo>
                <a:lnTo>
                  <a:pt x="1999337" y="164390"/>
                </a:lnTo>
                <a:lnTo>
                  <a:pt x="2018004" y="215462"/>
                </a:lnTo>
                <a:lnTo>
                  <a:pt x="2029611" y="270260"/>
                </a:lnTo>
                <a:lnTo>
                  <a:pt x="2069042" y="288119"/>
                </a:lnTo>
                <a:lnTo>
                  <a:pt x="2105111" y="312557"/>
                </a:lnTo>
                <a:lnTo>
                  <a:pt x="2137512" y="342888"/>
                </a:lnTo>
                <a:lnTo>
                  <a:pt x="2165935" y="378423"/>
                </a:lnTo>
                <a:lnTo>
                  <a:pt x="2190075" y="418475"/>
                </a:lnTo>
                <a:lnTo>
                  <a:pt x="2209623" y="462356"/>
                </a:lnTo>
                <a:lnTo>
                  <a:pt x="2224272" y="509380"/>
                </a:lnTo>
                <a:lnTo>
                  <a:pt x="2233715" y="558858"/>
                </a:lnTo>
                <a:lnTo>
                  <a:pt x="2237644" y="610102"/>
                </a:lnTo>
                <a:lnTo>
                  <a:pt x="2235752" y="662426"/>
                </a:lnTo>
                <a:lnTo>
                  <a:pt x="2227731" y="715141"/>
                </a:lnTo>
                <a:lnTo>
                  <a:pt x="2214777" y="762766"/>
                </a:lnTo>
                <a:lnTo>
                  <a:pt x="2236912" y="804098"/>
                </a:lnTo>
                <a:lnTo>
                  <a:pt x="2255084" y="847363"/>
                </a:lnTo>
                <a:lnTo>
                  <a:pt x="2269333" y="892168"/>
                </a:lnTo>
                <a:lnTo>
                  <a:pt x="2279699" y="938121"/>
                </a:lnTo>
                <a:lnTo>
                  <a:pt x="2286222" y="984828"/>
                </a:lnTo>
                <a:lnTo>
                  <a:pt x="2288941" y="1031896"/>
                </a:lnTo>
                <a:lnTo>
                  <a:pt x="2287897" y="1078933"/>
                </a:lnTo>
                <a:lnTo>
                  <a:pt x="2283130" y="1125545"/>
                </a:lnTo>
                <a:lnTo>
                  <a:pt x="2274679" y="1171338"/>
                </a:lnTo>
                <a:lnTo>
                  <a:pt x="2262585" y="1215921"/>
                </a:lnTo>
                <a:lnTo>
                  <a:pt x="2246888" y="1258899"/>
                </a:lnTo>
                <a:lnTo>
                  <a:pt x="2227627" y="1299881"/>
                </a:lnTo>
                <a:lnTo>
                  <a:pt x="2204843" y="1338472"/>
                </a:lnTo>
                <a:lnTo>
                  <a:pt x="2178575" y="1374279"/>
                </a:lnTo>
                <a:lnTo>
                  <a:pt x="2148864" y="1406910"/>
                </a:lnTo>
                <a:lnTo>
                  <a:pt x="2110633" y="1439773"/>
                </a:lnTo>
                <a:lnTo>
                  <a:pt x="2069616" y="1465981"/>
                </a:lnTo>
                <a:lnTo>
                  <a:pt x="2026313" y="1485259"/>
                </a:lnTo>
                <a:lnTo>
                  <a:pt x="1981224" y="1497334"/>
                </a:lnTo>
                <a:lnTo>
                  <a:pt x="1978089" y="1550507"/>
                </a:lnTo>
                <a:lnTo>
                  <a:pt x="1969626" y="1601449"/>
                </a:lnTo>
                <a:lnTo>
                  <a:pt x="1956203" y="1649697"/>
                </a:lnTo>
                <a:lnTo>
                  <a:pt x="1938185" y="1694786"/>
                </a:lnTo>
                <a:lnTo>
                  <a:pt x="1915939" y="1736255"/>
                </a:lnTo>
                <a:lnTo>
                  <a:pt x="1889832" y="1773639"/>
                </a:lnTo>
                <a:lnTo>
                  <a:pt x="1860229" y="1806474"/>
                </a:lnTo>
                <a:lnTo>
                  <a:pt x="1827498" y="1834298"/>
                </a:lnTo>
                <a:lnTo>
                  <a:pt x="1792004" y="1856647"/>
                </a:lnTo>
                <a:lnTo>
                  <a:pt x="1754114" y="1873057"/>
                </a:lnTo>
                <a:lnTo>
                  <a:pt x="1714196" y="1883065"/>
                </a:lnTo>
                <a:lnTo>
                  <a:pt x="1672614" y="1886208"/>
                </a:lnTo>
                <a:lnTo>
                  <a:pt x="1630633" y="1882101"/>
                </a:lnTo>
                <a:lnTo>
                  <a:pt x="1589651" y="1870682"/>
                </a:lnTo>
                <a:lnTo>
                  <a:pt x="1550242" y="1852168"/>
                </a:lnTo>
                <a:lnTo>
                  <a:pt x="1512975" y="1826772"/>
                </a:lnTo>
                <a:lnTo>
                  <a:pt x="1498607" y="1877125"/>
                </a:lnTo>
                <a:lnTo>
                  <a:pt x="1480219" y="1924018"/>
                </a:lnTo>
                <a:lnTo>
                  <a:pt x="1458143" y="1967220"/>
                </a:lnTo>
                <a:lnTo>
                  <a:pt x="1432715" y="2006503"/>
                </a:lnTo>
                <a:lnTo>
                  <a:pt x="1404268" y="2041636"/>
                </a:lnTo>
                <a:lnTo>
                  <a:pt x="1373136" y="2072391"/>
                </a:lnTo>
                <a:lnTo>
                  <a:pt x="1339652" y="2098536"/>
                </a:lnTo>
                <a:lnTo>
                  <a:pt x="1304150" y="2119844"/>
                </a:lnTo>
                <a:lnTo>
                  <a:pt x="1266964" y="2136083"/>
                </a:lnTo>
                <a:lnTo>
                  <a:pt x="1228428" y="2147025"/>
                </a:lnTo>
                <a:lnTo>
                  <a:pt x="1188876" y="2152440"/>
                </a:lnTo>
                <a:lnTo>
                  <a:pt x="1148641" y="2152097"/>
                </a:lnTo>
                <a:lnTo>
                  <a:pt x="1108058" y="2145768"/>
                </a:lnTo>
                <a:lnTo>
                  <a:pt x="1067459" y="2133223"/>
                </a:lnTo>
                <a:lnTo>
                  <a:pt x="1021374" y="2110681"/>
                </a:lnTo>
                <a:lnTo>
                  <a:pt x="978434" y="2080446"/>
                </a:lnTo>
                <a:lnTo>
                  <a:pt x="939193" y="2043054"/>
                </a:lnTo>
                <a:lnTo>
                  <a:pt x="904206" y="1999042"/>
                </a:lnTo>
                <a:lnTo>
                  <a:pt x="874025" y="1948946"/>
                </a:lnTo>
                <a:lnTo>
                  <a:pt x="834640" y="1975795"/>
                </a:lnTo>
                <a:lnTo>
                  <a:pt x="794060" y="1996624"/>
                </a:lnTo>
                <a:lnTo>
                  <a:pt x="752628" y="2011542"/>
                </a:lnTo>
                <a:lnTo>
                  <a:pt x="710685" y="2020658"/>
                </a:lnTo>
                <a:lnTo>
                  <a:pt x="668573" y="2024083"/>
                </a:lnTo>
                <a:lnTo>
                  <a:pt x="626635" y="2021925"/>
                </a:lnTo>
                <a:lnTo>
                  <a:pt x="585212" y="2014295"/>
                </a:lnTo>
                <a:lnTo>
                  <a:pt x="544647" y="2001301"/>
                </a:lnTo>
                <a:lnTo>
                  <a:pt x="505281" y="1983053"/>
                </a:lnTo>
                <a:lnTo>
                  <a:pt x="467456" y="1959661"/>
                </a:lnTo>
                <a:lnTo>
                  <a:pt x="431515" y="1931234"/>
                </a:lnTo>
                <a:lnTo>
                  <a:pt x="397798" y="1897882"/>
                </a:lnTo>
                <a:lnTo>
                  <a:pt x="366650" y="1859714"/>
                </a:lnTo>
                <a:lnTo>
                  <a:pt x="338410" y="1816839"/>
                </a:lnTo>
                <a:lnTo>
                  <a:pt x="313422" y="1769368"/>
                </a:lnTo>
                <a:lnTo>
                  <a:pt x="309104" y="1759843"/>
                </a:lnTo>
                <a:lnTo>
                  <a:pt x="267481" y="1761320"/>
                </a:lnTo>
                <a:lnTo>
                  <a:pt x="227464" y="1753539"/>
                </a:lnTo>
                <a:lnTo>
                  <a:pt x="189777" y="1737232"/>
                </a:lnTo>
                <a:lnTo>
                  <a:pt x="155143" y="1713134"/>
                </a:lnTo>
                <a:lnTo>
                  <a:pt x="124285" y="1681975"/>
                </a:lnTo>
                <a:lnTo>
                  <a:pt x="97925" y="1644490"/>
                </a:lnTo>
                <a:lnTo>
                  <a:pt x="76788" y="1601410"/>
                </a:lnTo>
                <a:lnTo>
                  <a:pt x="61596" y="1553468"/>
                </a:lnTo>
                <a:lnTo>
                  <a:pt x="53072" y="1501398"/>
                </a:lnTo>
                <a:lnTo>
                  <a:pt x="51886" y="1449828"/>
                </a:lnTo>
                <a:lnTo>
                  <a:pt x="57648" y="1399337"/>
                </a:lnTo>
                <a:lnTo>
                  <a:pt x="70071" y="1351034"/>
                </a:lnTo>
                <a:lnTo>
                  <a:pt x="88872" y="1306030"/>
                </a:lnTo>
                <a:lnTo>
                  <a:pt x="113765" y="1265432"/>
                </a:lnTo>
                <a:lnTo>
                  <a:pt x="79974" y="1234405"/>
                </a:lnTo>
                <a:lnTo>
                  <a:pt x="51805" y="1197204"/>
                </a:lnTo>
                <a:lnTo>
                  <a:pt x="29491" y="1154975"/>
                </a:lnTo>
                <a:lnTo>
                  <a:pt x="13264" y="1108864"/>
                </a:lnTo>
                <a:lnTo>
                  <a:pt x="3356" y="1060017"/>
                </a:lnTo>
                <a:lnTo>
                  <a:pt x="0" y="1009579"/>
                </a:lnTo>
                <a:lnTo>
                  <a:pt x="3426" y="958695"/>
                </a:lnTo>
                <a:lnTo>
                  <a:pt x="13868" y="908512"/>
                </a:lnTo>
                <a:lnTo>
                  <a:pt x="31558" y="860175"/>
                </a:lnTo>
                <a:lnTo>
                  <a:pt x="56959" y="814709"/>
                </a:lnTo>
                <a:lnTo>
                  <a:pt x="88099" y="776680"/>
                </a:lnTo>
                <a:lnTo>
                  <a:pt x="124019" y="746881"/>
                </a:lnTo>
                <a:lnTo>
                  <a:pt x="163764" y="726104"/>
                </a:lnTo>
                <a:lnTo>
                  <a:pt x="206374" y="715141"/>
                </a:lnTo>
                <a:lnTo>
                  <a:pt x="208304" y="708410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61410" y="3217164"/>
            <a:ext cx="144780" cy="144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91535" y="3031744"/>
            <a:ext cx="239395" cy="239395"/>
          </a:xfrm>
          <a:custGeom>
            <a:avLst/>
            <a:gdLst/>
            <a:ahLst/>
            <a:cxnLst/>
            <a:rect l="l" t="t" r="r" b="b"/>
            <a:pathLst>
              <a:path w="239394" h="239395">
                <a:moveTo>
                  <a:pt x="239268" y="119633"/>
                </a:moveTo>
                <a:lnTo>
                  <a:pt x="229862" y="166187"/>
                </a:lnTo>
                <a:lnTo>
                  <a:pt x="204216" y="204215"/>
                </a:lnTo>
                <a:lnTo>
                  <a:pt x="166187" y="229862"/>
                </a:lnTo>
                <a:lnTo>
                  <a:pt x="119633" y="239267"/>
                </a:lnTo>
                <a:lnTo>
                  <a:pt x="73080" y="229862"/>
                </a:lnTo>
                <a:lnTo>
                  <a:pt x="35051" y="204215"/>
                </a:lnTo>
                <a:lnTo>
                  <a:pt x="9405" y="166187"/>
                </a:lnTo>
                <a:lnTo>
                  <a:pt x="0" y="119633"/>
                </a:lnTo>
                <a:lnTo>
                  <a:pt x="9405" y="73080"/>
                </a:lnTo>
                <a:lnTo>
                  <a:pt x="35051" y="35051"/>
                </a:lnTo>
                <a:lnTo>
                  <a:pt x="73080" y="9405"/>
                </a:lnTo>
                <a:lnTo>
                  <a:pt x="119633" y="0"/>
                </a:lnTo>
                <a:lnTo>
                  <a:pt x="166187" y="9405"/>
                </a:lnTo>
                <a:lnTo>
                  <a:pt x="204215" y="35051"/>
                </a:lnTo>
                <a:lnTo>
                  <a:pt x="229862" y="73080"/>
                </a:lnTo>
                <a:lnTo>
                  <a:pt x="239268" y="119633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07488" y="2770758"/>
            <a:ext cx="358775" cy="358775"/>
          </a:xfrm>
          <a:custGeom>
            <a:avLst/>
            <a:gdLst/>
            <a:ahLst/>
            <a:cxnLst/>
            <a:rect l="l" t="t" r="r" b="b"/>
            <a:pathLst>
              <a:path w="358775" h="358775">
                <a:moveTo>
                  <a:pt x="358775" y="179450"/>
                </a:moveTo>
                <a:lnTo>
                  <a:pt x="352370" y="227130"/>
                </a:lnTo>
                <a:lnTo>
                  <a:pt x="334296" y="269969"/>
                </a:lnTo>
                <a:lnTo>
                  <a:pt x="306260" y="306260"/>
                </a:lnTo>
                <a:lnTo>
                  <a:pt x="269969" y="334296"/>
                </a:lnTo>
                <a:lnTo>
                  <a:pt x="227130" y="352370"/>
                </a:lnTo>
                <a:lnTo>
                  <a:pt x="179450" y="358775"/>
                </a:lnTo>
                <a:lnTo>
                  <a:pt x="131762" y="352370"/>
                </a:lnTo>
                <a:lnTo>
                  <a:pt x="88900" y="334296"/>
                </a:lnTo>
                <a:lnTo>
                  <a:pt x="52577" y="306260"/>
                </a:lnTo>
                <a:lnTo>
                  <a:pt x="24510" y="269969"/>
                </a:lnTo>
                <a:lnTo>
                  <a:pt x="6413" y="227130"/>
                </a:lnTo>
                <a:lnTo>
                  <a:pt x="0" y="179450"/>
                </a:lnTo>
                <a:lnTo>
                  <a:pt x="6413" y="131718"/>
                </a:lnTo>
                <a:lnTo>
                  <a:pt x="24511" y="88843"/>
                </a:lnTo>
                <a:lnTo>
                  <a:pt x="52578" y="52530"/>
                </a:lnTo>
                <a:lnTo>
                  <a:pt x="88900" y="24482"/>
                </a:lnTo>
                <a:lnTo>
                  <a:pt x="131762" y="6404"/>
                </a:lnTo>
                <a:lnTo>
                  <a:pt x="179450" y="0"/>
                </a:lnTo>
                <a:lnTo>
                  <a:pt x="227130" y="6404"/>
                </a:lnTo>
                <a:lnTo>
                  <a:pt x="269969" y="24482"/>
                </a:lnTo>
                <a:lnTo>
                  <a:pt x="306260" y="52530"/>
                </a:lnTo>
                <a:lnTo>
                  <a:pt x="334296" y="88843"/>
                </a:lnTo>
                <a:lnTo>
                  <a:pt x="352370" y="131718"/>
                </a:lnTo>
                <a:lnTo>
                  <a:pt x="358775" y="179450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1202" y="2408047"/>
            <a:ext cx="134620" cy="40005"/>
          </a:xfrm>
          <a:custGeom>
            <a:avLst/>
            <a:gdLst/>
            <a:ahLst/>
            <a:cxnLst/>
            <a:rect l="l" t="t" r="r" b="b"/>
            <a:pathLst>
              <a:path w="134620" h="40005">
                <a:moveTo>
                  <a:pt x="134035" y="39750"/>
                </a:moveTo>
                <a:lnTo>
                  <a:pt x="99053" y="39826"/>
                </a:lnTo>
                <a:lnTo>
                  <a:pt x="64660" y="33115"/>
                </a:lnTo>
                <a:lnTo>
                  <a:pt x="31446" y="19784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4865" y="2882392"/>
            <a:ext cx="59055" cy="19050"/>
          </a:xfrm>
          <a:custGeom>
            <a:avLst/>
            <a:gdLst/>
            <a:ahLst/>
            <a:cxnLst/>
            <a:rect l="l" t="t" r="r" b="b"/>
            <a:pathLst>
              <a:path w="59054" h="19050">
                <a:moveTo>
                  <a:pt x="58648" y="0"/>
                </a:moveTo>
                <a:lnTo>
                  <a:pt x="44373" y="6619"/>
                </a:lnTo>
                <a:lnTo>
                  <a:pt x="29810" y="12001"/>
                </a:lnTo>
                <a:lnTo>
                  <a:pt x="15003" y="16144"/>
                </a:lnTo>
                <a:lnTo>
                  <a:pt x="0" y="1905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03528" y="3004566"/>
            <a:ext cx="35560" cy="86995"/>
          </a:xfrm>
          <a:custGeom>
            <a:avLst/>
            <a:gdLst/>
            <a:ahLst/>
            <a:cxnLst/>
            <a:rect l="l" t="t" r="r" b="b"/>
            <a:pathLst>
              <a:path w="35559" h="86994">
                <a:moveTo>
                  <a:pt x="35331" y="86613"/>
                </a:moveTo>
                <a:lnTo>
                  <a:pt x="25154" y="65883"/>
                </a:lnTo>
                <a:lnTo>
                  <a:pt x="15860" y="44497"/>
                </a:lnTo>
                <a:lnTo>
                  <a:pt x="7468" y="22516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78202" y="2875026"/>
            <a:ext cx="14604" cy="95250"/>
          </a:xfrm>
          <a:custGeom>
            <a:avLst/>
            <a:gdLst/>
            <a:ahLst/>
            <a:cxnLst/>
            <a:rect l="l" t="t" r="r" b="b"/>
            <a:pathLst>
              <a:path w="14605" h="95250">
                <a:moveTo>
                  <a:pt x="14097" y="0"/>
                </a:moveTo>
                <a:lnTo>
                  <a:pt x="12072" y="24114"/>
                </a:lnTo>
                <a:lnTo>
                  <a:pt x="9048" y="48037"/>
                </a:lnTo>
                <a:lnTo>
                  <a:pt x="5024" y="71723"/>
                </a:lnTo>
                <a:lnTo>
                  <a:pt x="0" y="95123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72842" y="2287142"/>
            <a:ext cx="172085" cy="355600"/>
          </a:xfrm>
          <a:custGeom>
            <a:avLst/>
            <a:gdLst/>
            <a:ahLst/>
            <a:cxnLst/>
            <a:rect l="l" t="t" r="r" b="b"/>
            <a:pathLst>
              <a:path w="172085" h="355600">
                <a:moveTo>
                  <a:pt x="0" y="0"/>
                </a:moveTo>
                <a:lnTo>
                  <a:pt x="37918" y="28078"/>
                </a:lnTo>
                <a:lnTo>
                  <a:pt x="71822" y="62224"/>
                </a:lnTo>
                <a:lnTo>
                  <a:pt x="101374" y="101742"/>
                </a:lnTo>
                <a:lnTo>
                  <a:pt x="126237" y="145938"/>
                </a:lnTo>
                <a:lnTo>
                  <a:pt x="146077" y="194117"/>
                </a:lnTo>
                <a:lnTo>
                  <a:pt x="160555" y="245584"/>
                </a:lnTo>
                <a:lnTo>
                  <a:pt x="169337" y="299643"/>
                </a:lnTo>
                <a:lnTo>
                  <a:pt x="172084" y="35560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02154" y="1908429"/>
            <a:ext cx="76835" cy="133350"/>
          </a:xfrm>
          <a:custGeom>
            <a:avLst/>
            <a:gdLst/>
            <a:ahLst/>
            <a:cxnLst/>
            <a:rect l="l" t="t" r="r" b="b"/>
            <a:pathLst>
              <a:path w="76835" h="133350">
                <a:moveTo>
                  <a:pt x="76581" y="0"/>
                </a:moveTo>
                <a:lnTo>
                  <a:pt x="62043" y="37445"/>
                </a:lnTo>
                <a:lnTo>
                  <a:pt x="44291" y="72390"/>
                </a:lnTo>
                <a:lnTo>
                  <a:pt x="23538" y="104477"/>
                </a:lnTo>
                <a:lnTo>
                  <a:pt x="0" y="13335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94839" y="1413763"/>
            <a:ext cx="4445" cy="63500"/>
          </a:xfrm>
          <a:custGeom>
            <a:avLst/>
            <a:gdLst/>
            <a:ahLst/>
            <a:cxnLst/>
            <a:rect l="l" t="t" r="r" b="b"/>
            <a:pathLst>
              <a:path w="4444" h="63500">
                <a:moveTo>
                  <a:pt x="0" y="0"/>
                </a:moveTo>
                <a:lnTo>
                  <a:pt x="1903" y="15664"/>
                </a:lnTo>
                <a:lnTo>
                  <a:pt x="3222" y="31400"/>
                </a:lnTo>
                <a:lnTo>
                  <a:pt x="3946" y="47184"/>
                </a:lnTo>
                <a:lnTo>
                  <a:pt x="4063" y="62991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05635" y="1259966"/>
            <a:ext cx="39370" cy="80645"/>
          </a:xfrm>
          <a:custGeom>
            <a:avLst/>
            <a:gdLst/>
            <a:ahLst/>
            <a:cxnLst/>
            <a:rect l="l" t="t" r="r" b="b"/>
            <a:pathLst>
              <a:path w="39369" h="80644">
                <a:moveTo>
                  <a:pt x="0" y="80391"/>
                </a:moveTo>
                <a:lnTo>
                  <a:pt x="8060" y="58971"/>
                </a:lnTo>
                <a:lnTo>
                  <a:pt x="17335" y="38385"/>
                </a:lnTo>
                <a:lnTo>
                  <a:pt x="27753" y="18704"/>
                </a:lnTo>
                <a:lnTo>
                  <a:pt x="39242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8477" y="1309369"/>
            <a:ext cx="19050" cy="69215"/>
          </a:xfrm>
          <a:custGeom>
            <a:avLst/>
            <a:gdLst/>
            <a:ahLst/>
            <a:cxnLst/>
            <a:rect l="l" t="t" r="r" b="b"/>
            <a:pathLst>
              <a:path w="19050" h="69215">
                <a:moveTo>
                  <a:pt x="0" y="69214"/>
                </a:moveTo>
                <a:lnTo>
                  <a:pt x="3494" y="51363"/>
                </a:lnTo>
                <a:lnTo>
                  <a:pt x="7858" y="33845"/>
                </a:lnTo>
                <a:lnTo>
                  <a:pt x="13055" y="16708"/>
                </a:lnTo>
                <a:lnTo>
                  <a:pt x="1905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07732" y="1402080"/>
            <a:ext cx="69215" cy="67310"/>
          </a:xfrm>
          <a:custGeom>
            <a:avLst/>
            <a:gdLst/>
            <a:ahLst/>
            <a:cxnLst/>
            <a:rect l="l" t="t" r="r" b="b"/>
            <a:pathLst>
              <a:path w="69215" h="67309">
                <a:moveTo>
                  <a:pt x="0" y="0"/>
                </a:moveTo>
                <a:lnTo>
                  <a:pt x="18367" y="14783"/>
                </a:lnTo>
                <a:lnTo>
                  <a:pt x="35987" y="30924"/>
                </a:lnTo>
                <a:lnTo>
                  <a:pt x="52808" y="48398"/>
                </a:lnTo>
                <a:lnTo>
                  <a:pt x="68783" y="67183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3290" y="1859407"/>
            <a:ext cx="12065" cy="71120"/>
          </a:xfrm>
          <a:custGeom>
            <a:avLst/>
            <a:gdLst/>
            <a:ahLst/>
            <a:cxnLst/>
            <a:rect l="l" t="t" r="r" b="b"/>
            <a:pathLst>
              <a:path w="12065" h="71119">
                <a:moveTo>
                  <a:pt x="12001" y="70738"/>
                </a:moveTo>
                <a:lnTo>
                  <a:pt x="8184" y="53310"/>
                </a:lnTo>
                <a:lnTo>
                  <a:pt x="4910" y="35702"/>
                </a:lnTo>
                <a:lnTo>
                  <a:pt x="2180" y="17928"/>
                </a:lnTo>
                <a:lnTo>
                  <a:pt x="0" y="0"/>
                </a:lnTo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3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61255">
              <a:lnSpc>
                <a:spcPct val="100000"/>
              </a:lnSpc>
              <a:spcBef>
                <a:spcPts val="95"/>
              </a:spcBef>
            </a:pPr>
            <a:r>
              <a:rPr spc="-155" dirty="0"/>
              <a:t>P</a:t>
            </a:r>
            <a:r>
              <a:rPr spc="-5" dirty="0"/>
              <a:t>endahuluan</a:t>
            </a:r>
          </a:p>
        </p:txBody>
      </p:sp>
      <p:sp>
        <p:nvSpPr>
          <p:cNvPr id="3" name="object 3"/>
          <p:cNvSpPr/>
          <p:nvPr/>
        </p:nvSpPr>
        <p:spPr>
          <a:xfrm>
            <a:off x="6477000" y="3906011"/>
            <a:ext cx="1600200" cy="1820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025" y="2500122"/>
            <a:ext cx="2518410" cy="1603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" y="4495800"/>
            <a:ext cx="2534412" cy="1665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2739" y="2500122"/>
            <a:ext cx="2234945" cy="1603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37047" y="3027679"/>
            <a:ext cx="34404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Koq diberikan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kuliah 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kewirausahaan?</a:t>
            </a:r>
            <a:r>
              <a:rPr sz="2400" spc="-3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Kenapa?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72739" y="4495800"/>
            <a:ext cx="2450591" cy="1626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29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670" y="503810"/>
            <a:ext cx="78809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Alasan </a:t>
            </a:r>
            <a:r>
              <a:rPr sz="4000" spc="-5" dirty="0"/>
              <a:t>dasar diberikan kuliah</a:t>
            </a:r>
            <a:r>
              <a:rPr sz="4000" spc="-110" dirty="0"/>
              <a:t> </a:t>
            </a:r>
            <a:r>
              <a:rPr sz="4000" dirty="0"/>
              <a:t>KWH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922272"/>
            <a:ext cx="7746365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8605" marR="5080" indent="-255904">
              <a:lnSpc>
                <a:spcPts val="3020"/>
              </a:lnSpc>
              <a:spcBef>
                <a:spcPts val="484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Memberi bekal </a:t>
            </a:r>
            <a:r>
              <a:rPr sz="2800" dirty="0">
                <a:latin typeface="Georgia"/>
                <a:cs typeface="Georgia"/>
              </a:rPr>
              <a:t>mahasiswa </a:t>
            </a:r>
            <a:r>
              <a:rPr sz="2800" spc="-5" dirty="0">
                <a:latin typeface="Georgia"/>
                <a:cs typeface="Georgia"/>
              </a:rPr>
              <a:t>untuk berfikir </a:t>
            </a:r>
            <a:r>
              <a:rPr sz="2800" dirty="0">
                <a:latin typeface="Georgia"/>
                <a:cs typeface="Georgia"/>
              </a:rPr>
              <a:t>kritis,  kreatif, inovatif, </a:t>
            </a:r>
            <a:r>
              <a:rPr sz="2800" spc="-5" dirty="0">
                <a:latin typeface="Georgia"/>
                <a:cs typeface="Georgia"/>
              </a:rPr>
              <a:t>sistemik dan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ilmiah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5097017"/>
            <a:ext cx="7397750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8605" marR="5080" indent="-255904">
              <a:lnSpc>
                <a:spcPts val="3020"/>
              </a:lnSpc>
              <a:spcBef>
                <a:spcPts val="484"/>
              </a:spcBef>
              <a:buClr>
                <a:srgbClr val="9BBA58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Memberi bekal </a:t>
            </a:r>
            <a:r>
              <a:rPr sz="2800" dirty="0">
                <a:latin typeface="Georgia"/>
                <a:cs typeface="Georgia"/>
              </a:rPr>
              <a:t>mahasiswa ilmu </a:t>
            </a:r>
            <a:r>
              <a:rPr sz="2800" spc="-5" dirty="0">
                <a:latin typeface="Georgia"/>
                <a:cs typeface="Georgia"/>
              </a:rPr>
              <a:t>pengetahuan  dengan </a:t>
            </a:r>
            <a:r>
              <a:rPr sz="2800" dirty="0">
                <a:latin typeface="Georgia"/>
                <a:cs typeface="Georgia"/>
              </a:rPr>
              <a:t>modal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“BISNIS”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800" y="2870454"/>
            <a:ext cx="2514600" cy="2280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2870454"/>
            <a:ext cx="2895600" cy="22806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46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60628"/>
            <a:ext cx="39820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omic Sans MS"/>
                <a:cs typeface="Comic Sans MS"/>
              </a:rPr>
              <a:t>“B I S N I S</a:t>
            </a:r>
            <a:r>
              <a:rPr sz="4800" spc="-100" dirty="0">
                <a:latin typeface="Comic Sans MS"/>
                <a:cs typeface="Comic Sans MS"/>
              </a:rPr>
              <a:t> </a:t>
            </a:r>
            <a:r>
              <a:rPr sz="4800" dirty="0">
                <a:latin typeface="Comic Sans MS"/>
                <a:cs typeface="Comic Sans MS"/>
              </a:rPr>
              <a:t>“</a:t>
            </a:r>
            <a:endParaRPr sz="4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068" y="1847595"/>
            <a:ext cx="6555740" cy="397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  <a:tab pos="915669" algn="l"/>
              </a:tabLst>
            </a:pPr>
            <a:r>
              <a:rPr sz="2600" spc="-5" dirty="0">
                <a:latin typeface="Comic Sans MS"/>
                <a:cs typeface="Comic Sans MS"/>
              </a:rPr>
              <a:t>B	= </a:t>
            </a:r>
            <a:r>
              <a:rPr sz="2600" spc="-10" dirty="0">
                <a:latin typeface="Comic Sans MS"/>
                <a:cs typeface="Comic Sans MS"/>
              </a:rPr>
              <a:t>BERBASIS</a:t>
            </a:r>
            <a:r>
              <a:rPr sz="2600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ILMU</a:t>
            </a:r>
            <a:endParaRPr sz="2600">
              <a:latin typeface="Comic Sans MS"/>
              <a:cs typeface="Comic Sans MS"/>
            </a:endParaRPr>
          </a:p>
          <a:p>
            <a:pPr marL="268605" indent="-255904">
              <a:lnSpc>
                <a:spcPct val="100000"/>
              </a:lnSpc>
              <a:spcBef>
                <a:spcPts val="2475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  <a:tab pos="915669" algn="l"/>
              </a:tabLst>
            </a:pPr>
            <a:r>
              <a:rPr sz="2600" spc="-5" dirty="0">
                <a:latin typeface="Comic Sans MS"/>
                <a:cs typeface="Comic Sans MS"/>
              </a:rPr>
              <a:t>I	=</a:t>
            </a:r>
            <a:r>
              <a:rPr sz="2600" spc="-10" dirty="0">
                <a:latin typeface="Comic Sans MS"/>
                <a:cs typeface="Comic Sans MS"/>
              </a:rPr>
              <a:t> INOVATIF</a:t>
            </a:r>
            <a:endParaRPr sz="2600">
              <a:latin typeface="Comic Sans MS"/>
              <a:cs typeface="Comic Sans MS"/>
            </a:endParaRPr>
          </a:p>
          <a:p>
            <a:pPr marL="268605" indent="-255904">
              <a:lnSpc>
                <a:spcPct val="100000"/>
              </a:lnSpc>
              <a:spcBef>
                <a:spcPts val="2470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  <a:tab pos="915669" algn="l"/>
              </a:tabLst>
            </a:pPr>
            <a:r>
              <a:rPr sz="2600" spc="-5" dirty="0">
                <a:latin typeface="Comic Sans MS"/>
                <a:cs typeface="Comic Sans MS"/>
              </a:rPr>
              <a:t>S	=</a:t>
            </a:r>
            <a:r>
              <a:rPr sz="2600" spc="-10" dirty="0">
                <a:latin typeface="Comic Sans MS"/>
                <a:cs typeface="Comic Sans MS"/>
              </a:rPr>
              <a:t> STRATEGI</a:t>
            </a:r>
            <a:endParaRPr sz="2600">
              <a:latin typeface="Comic Sans MS"/>
              <a:cs typeface="Comic Sans MS"/>
            </a:endParaRPr>
          </a:p>
          <a:p>
            <a:pPr marL="268605" indent="-255904">
              <a:lnSpc>
                <a:spcPct val="100000"/>
              </a:lnSpc>
              <a:spcBef>
                <a:spcPts val="2475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  <a:tab pos="915669" algn="l"/>
              </a:tabLst>
            </a:pPr>
            <a:r>
              <a:rPr sz="2600" spc="-5" dirty="0">
                <a:latin typeface="Comic Sans MS"/>
                <a:cs typeface="Comic Sans MS"/>
              </a:rPr>
              <a:t>N	= NIAT YANG KUAT</a:t>
            </a:r>
            <a:endParaRPr sz="2600">
              <a:latin typeface="Comic Sans MS"/>
              <a:cs typeface="Comic Sans MS"/>
            </a:endParaRPr>
          </a:p>
          <a:p>
            <a:pPr marL="268605" indent="-255904">
              <a:lnSpc>
                <a:spcPct val="100000"/>
              </a:lnSpc>
              <a:spcBef>
                <a:spcPts val="2470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  <a:tab pos="915669" algn="l"/>
                <a:tab pos="4279900" algn="l"/>
              </a:tabLst>
            </a:pPr>
            <a:r>
              <a:rPr sz="2600" spc="-5" dirty="0">
                <a:latin typeface="Comic Sans MS"/>
                <a:cs typeface="Comic Sans MS"/>
              </a:rPr>
              <a:t>I	=</a:t>
            </a:r>
            <a:r>
              <a:rPr sz="2600" spc="5" dirty="0">
                <a:latin typeface="Comic Sans MS"/>
                <a:cs typeface="Comic Sans MS"/>
              </a:rPr>
              <a:t> </a:t>
            </a:r>
            <a:r>
              <a:rPr sz="2600" spc="-10" dirty="0">
                <a:latin typeface="Comic Sans MS"/>
                <a:cs typeface="Comic Sans MS"/>
              </a:rPr>
              <a:t>INFORMASI</a:t>
            </a:r>
            <a:r>
              <a:rPr sz="2600" spc="30" dirty="0">
                <a:latin typeface="Comic Sans MS"/>
                <a:cs typeface="Comic Sans MS"/>
              </a:rPr>
              <a:t> </a:t>
            </a:r>
            <a:r>
              <a:rPr sz="2600" spc="-5" dirty="0">
                <a:latin typeface="Comic Sans MS"/>
                <a:cs typeface="Comic Sans MS"/>
              </a:rPr>
              <a:t>DAN	TEKHNOLOGI</a:t>
            </a:r>
            <a:endParaRPr sz="2600">
              <a:latin typeface="Comic Sans MS"/>
              <a:cs typeface="Comic Sans MS"/>
            </a:endParaRPr>
          </a:p>
          <a:p>
            <a:pPr marL="268605" indent="-255904">
              <a:lnSpc>
                <a:spcPct val="100000"/>
              </a:lnSpc>
              <a:spcBef>
                <a:spcPts val="2475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  <a:tab pos="915669" algn="l"/>
              </a:tabLst>
            </a:pPr>
            <a:r>
              <a:rPr sz="2600" spc="-5" dirty="0">
                <a:latin typeface="Comic Sans MS"/>
                <a:cs typeface="Comic Sans MS"/>
              </a:rPr>
              <a:t>S	=</a:t>
            </a:r>
            <a:r>
              <a:rPr sz="2600" spc="-10" dirty="0">
                <a:latin typeface="Comic Sans MS"/>
                <a:cs typeface="Comic Sans MS"/>
              </a:rPr>
              <a:t> SUPEL</a:t>
            </a:r>
            <a:endParaRPr sz="26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5484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0" y="1556792"/>
            <a:ext cx="735457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spc="-5" dirty="0">
                <a:solidFill>
                  <a:srgbClr val="000000"/>
                </a:solidFill>
                <a:latin typeface="Comic Sans MS"/>
                <a:cs typeface="Comic Sans MS"/>
              </a:rPr>
              <a:t>Kasus pengangguran di</a:t>
            </a:r>
            <a:r>
              <a:rPr sz="3800" spc="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800" spc="-10" dirty="0">
                <a:solidFill>
                  <a:srgbClr val="000000"/>
                </a:solidFill>
                <a:latin typeface="Comic Sans MS"/>
                <a:cs typeface="Comic Sans MS"/>
              </a:rPr>
              <a:t>Indonesia</a:t>
            </a:r>
            <a:endParaRPr sz="38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288" y="2471192"/>
            <a:ext cx="7350759" cy="308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26390" indent="-255904">
              <a:lnSpc>
                <a:spcPct val="100000"/>
              </a:lnSpc>
              <a:spcBef>
                <a:spcPts val="100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latin typeface="Comic Sans MS"/>
                <a:cs typeface="Comic Sans MS"/>
              </a:rPr>
              <a:t>Jumlah </a:t>
            </a:r>
            <a:r>
              <a:rPr sz="2800" dirty="0">
                <a:latin typeface="Comic Sans MS"/>
                <a:cs typeface="Comic Sans MS"/>
              </a:rPr>
              <a:t>pengangguran </a:t>
            </a:r>
            <a:r>
              <a:rPr sz="2800" spc="-5" dirty="0">
                <a:latin typeface="Comic Sans MS"/>
                <a:cs typeface="Comic Sans MS"/>
              </a:rPr>
              <a:t>di Indonesia 10 </a:t>
            </a:r>
            <a:r>
              <a:rPr sz="2800" dirty="0">
                <a:latin typeface="Comic Sans MS"/>
                <a:cs typeface="Comic Sans MS"/>
              </a:rPr>
              <a:t>%  adalah </a:t>
            </a:r>
            <a:r>
              <a:rPr sz="2800" spc="-5" dirty="0">
                <a:latin typeface="Comic Sans MS"/>
                <a:cs typeface="Comic Sans MS"/>
              </a:rPr>
              <a:t>kaum intelek yg </a:t>
            </a:r>
            <a:r>
              <a:rPr sz="2800" dirty="0">
                <a:latin typeface="Comic Sans MS"/>
                <a:cs typeface="Comic Sans MS"/>
              </a:rPr>
              <a:t>menyandang gelar  pendidikan perguruan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tinggi.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9BBA58"/>
              </a:buClr>
              <a:buFont typeface="Georgia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268605" marR="5080" indent="-255904">
              <a:lnSpc>
                <a:spcPct val="100000"/>
              </a:lnSpc>
              <a:spcBef>
                <a:spcPts val="5"/>
              </a:spcBef>
              <a:buClr>
                <a:srgbClr val="9BBA58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latin typeface="Comic Sans MS"/>
                <a:cs typeface="Comic Sans MS"/>
              </a:rPr>
              <a:t>Bahan </a:t>
            </a:r>
            <a:r>
              <a:rPr sz="2800" dirty="0">
                <a:latin typeface="Comic Sans MS"/>
                <a:cs typeface="Comic Sans MS"/>
              </a:rPr>
              <a:t>Diskusi : </a:t>
            </a:r>
            <a:r>
              <a:rPr sz="2800" spc="-5" dirty="0">
                <a:latin typeface="Comic Sans MS"/>
                <a:cs typeface="Comic Sans MS"/>
              </a:rPr>
              <a:t>Siapakah </a:t>
            </a:r>
            <a:r>
              <a:rPr sz="2800" dirty="0">
                <a:latin typeface="Comic Sans MS"/>
                <a:cs typeface="Comic Sans MS"/>
              </a:rPr>
              <a:t>yang  </a:t>
            </a:r>
            <a:r>
              <a:rPr sz="2800" spc="-5" dirty="0">
                <a:latin typeface="Comic Sans MS"/>
                <a:cs typeface="Comic Sans MS"/>
              </a:rPr>
              <a:t>bersalah;apakah </a:t>
            </a:r>
            <a:r>
              <a:rPr sz="2800" dirty="0">
                <a:latin typeface="Comic Sans MS"/>
                <a:cs typeface="Comic Sans MS"/>
              </a:rPr>
              <a:t>mahasiswa, orang </a:t>
            </a:r>
            <a:r>
              <a:rPr sz="2800" spc="-5" dirty="0">
                <a:latin typeface="Comic Sans MS"/>
                <a:cs typeface="Comic Sans MS"/>
              </a:rPr>
              <a:t>tua </a:t>
            </a:r>
            <a:r>
              <a:rPr sz="2800" dirty="0">
                <a:latin typeface="Comic Sans MS"/>
                <a:cs typeface="Comic Sans MS"/>
              </a:rPr>
              <a:t>atau  </a:t>
            </a:r>
            <a:r>
              <a:rPr sz="2800" spc="-5" dirty="0">
                <a:latin typeface="Comic Sans MS"/>
                <a:cs typeface="Comic Sans MS"/>
              </a:rPr>
              <a:t>pemerintah.?</a:t>
            </a:r>
            <a:endParaRPr sz="28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3757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2476" y="308609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40"/>
                </a:moveTo>
                <a:lnTo>
                  <a:pt x="1524" y="91440"/>
                </a:lnTo>
                <a:lnTo>
                  <a:pt x="1524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2931" y="30860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131825"/>
                </a:moveTo>
                <a:lnTo>
                  <a:pt x="0" y="0"/>
                </a:lnTo>
                <a:lnTo>
                  <a:pt x="0" y="13182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2476" y="360425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80009"/>
                </a:moveTo>
                <a:lnTo>
                  <a:pt x="1524" y="80009"/>
                </a:lnTo>
                <a:lnTo>
                  <a:pt x="1524" y="0"/>
                </a:lnTo>
                <a:lnTo>
                  <a:pt x="0" y="0"/>
                </a:lnTo>
                <a:lnTo>
                  <a:pt x="0" y="8000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00AF5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6600" y="511301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3792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3873" y="607313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4078" y="5948933"/>
            <a:ext cx="899921" cy="90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255" y="6400800"/>
            <a:ext cx="2143125" cy="44450"/>
          </a:xfrm>
          <a:custGeom>
            <a:avLst/>
            <a:gdLst/>
            <a:ahLst/>
            <a:cxnLst/>
            <a:rect l="l" t="t" r="r" b="b"/>
            <a:pathLst>
              <a:path w="2143125" h="44450">
                <a:moveTo>
                  <a:pt x="2142744" y="44195"/>
                </a:moveTo>
                <a:lnTo>
                  <a:pt x="0" y="0"/>
                </a:lnTo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8600" y="6629400"/>
            <a:ext cx="7924800" cy="76200"/>
          </a:xfrm>
          <a:custGeom>
            <a:avLst/>
            <a:gdLst/>
            <a:ahLst/>
            <a:cxnLst/>
            <a:rect l="l" t="t" r="r" b="b"/>
            <a:pathLst>
              <a:path w="7924800" h="76200">
                <a:moveTo>
                  <a:pt x="7924800" y="762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9255" y="6429755"/>
            <a:ext cx="2071370" cy="45720"/>
          </a:xfrm>
          <a:custGeom>
            <a:avLst/>
            <a:gdLst/>
            <a:ahLst/>
            <a:cxnLst/>
            <a:rect l="l" t="t" r="r" b="b"/>
            <a:pathLst>
              <a:path w="2071370" h="45720">
                <a:moveTo>
                  <a:pt x="2071116" y="45720"/>
                </a:moveTo>
                <a:lnTo>
                  <a:pt x="0" y="0"/>
                </a:lnTo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15255" y="6429755"/>
            <a:ext cx="2071370" cy="45720"/>
          </a:xfrm>
          <a:custGeom>
            <a:avLst/>
            <a:gdLst/>
            <a:ahLst/>
            <a:cxnLst/>
            <a:rect l="l" t="t" r="r" b="b"/>
            <a:pathLst>
              <a:path w="2071370" h="45720">
                <a:moveTo>
                  <a:pt x="2071116" y="45720"/>
                </a:moveTo>
                <a:lnTo>
                  <a:pt x="0" y="0"/>
                </a:lnTo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715005"/>
            <a:ext cx="3071622" cy="2302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111630" y="1726726"/>
            <a:ext cx="2349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888888"/>
                </a:solidFill>
                <a:latin typeface="Ebrima"/>
                <a:cs typeface="Ebrima"/>
              </a:rPr>
              <a:t>Jumlah</a:t>
            </a:r>
            <a:endParaRPr sz="5400" dirty="0">
              <a:latin typeface="Ebrima"/>
              <a:cs typeface="Ebri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61943" y="2414385"/>
            <a:ext cx="688340" cy="85534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5400" b="1" spc="-5" dirty="0">
                <a:solidFill>
                  <a:srgbClr val="888888"/>
                </a:solidFill>
                <a:latin typeface="Ebrima"/>
                <a:cs typeface="Ebrima"/>
              </a:rPr>
              <a:t>ur</a:t>
            </a:r>
            <a:endParaRPr sz="5400">
              <a:latin typeface="Ebrima"/>
              <a:cs typeface="Ebri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86292" y="2715005"/>
            <a:ext cx="2871957" cy="2257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14877" y="2715005"/>
            <a:ext cx="2785872" cy="2308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705710" y="1711912"/>
            <a:ext cx="5089145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d-ID" sz="5400" b="1" spc="-5" dirty="0" smtClean="0">
                <a:solidFill>
                  <a:srgbClr val="888888"/>
                </a:solidFill>
                <a:latin typeface="Ebrima"/>
                <a:cs typeface="Ebrima"/>
              </a:rPr>
              <a:t>E</a:t>
            </a:r>
            <a:r>
              <a:rPr sz="5400" b="1" spc="-5" dirty="0" err="1" smtClean="0">
                <a:solidFill>
                  <a:srgbClr val="888888"/>
                </a:solidFill>
                <a:latin typeface="Ebrima"/>
                <a:cs typeface="Ebrima"/>
              </a:rPr>
              <a:t>ntrepreneur</a:t>
            </a:r>
            <a:endParaRPr sz="5400" dirty="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 smtClean="0">
                <a:solidFill>
                  <a:srgbClr val="FFFF00"/>
                </a:solidFill>
                <a:latin typeface="Calibri"/>
                <a:cs typeface="Calibri"/>
              </a:rPr>
              <a:t>&lt;</a:t>
            </a:r>
            <a:r>
              <a:rPr sz="7200" b="1" spc="-10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7200" b="1" dirty="0">
                <a:solidFill>
                  <a:srgbClr val="FFFF00"/>
                </a:solidFill>
                <a:latin typeface="Calibri"/>
                <a:cs typeface="Calibri"/>
              </a:rPr>
              <a:t>2%</a:t>
            </a:r>
            <a:endParaRPr sz="7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6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130551"/>
            <a:ext cx="7772400" cy="1470025"/>
          </a:xfrm>
          <a:custGeom>
            <a:avLst/>
            <a:gdLst/>
            <a:ahLst/>
            <a:cxnLst/>
            <a:rect l="l" t="t" r="r" b="b"/>
            <a:pathLst>
              <a:path w="7772400" h="1470025">
                <a:moveTo>
                  <a:pt x="0" y="1469898"/>
                </a:moveTo>
                <a:lnTo>
                  <a:pt x="7772400" y="1469898"/>
                </a:lnTo>
                <a:lnTo>
                  <a:pt x="7772400" y="0"/>
                </a:lnTo>
                <a:lnTo>
                  <a:pt x="0" y="0"/>
                </a:lnTo>
                <a:lnTo>
                  <a:pt x="0" y="1469898"/>
                </a:lnTo>
                <a:close/>
              </a:path>
            </a:pathLst>
          </a:custGeom>
          <a:solidFill>
            <a:srgbClr val="308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72" y="1787260"/>
            <a:ext cx="8271956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0" dirty="0">
                <a:solidFill>
                  <a:srgbClr val="FFFF00"/>
                </a:solidFill>
                <a:latin typeface="Trebuchet MS"/>
                <a:cs typeface="Trebuchet MS"/>
              </a:rPr>
              <a:t>LAPANGAN </a:t>
            </a:r>
            <a:r>
              <a:rPr b="1" spc="-5" dirty="0">
                <a:solidFill>
                  <a:srgbClr val="FFFF00"/>
                </a:solidFill>
                <a:latin typeface="Trebuchet MS"/>
                <a:cs typeface="Trebuchet MS"/>
              </a:rPr>
              <a:t>KERJA </a:t>
            </a:r>
            <a:r>
              <a:rPr b="1" spc="-5" dirty="0" smtClean="0">
                <a:solidFill>
                  <a:srgbClr val="FFFF00"/>
                </a:solidFill>
                <a:latin typeface="Trebuchet MS"/>
                <a:cs typeface="Trebuchet MS"/>
              </a:rPr>
              <a:t/>
            </a:r>
            <a:br>
              <a:rPr b="1" spc="-5" dirty="0" smtClean="0">
                <a:solidFill>
                  <a:srgbClr val="FFFF00"/>
                </a:solidFill>
                <a:latin typeface="Trebuchet MS"/>
                <a:cs typeface="Trebuchet MS"/>
              </a:rPr>
            </a:br>
            <a:r>
              <a:rPr spc="-5" dirty="0" err="1" smtClean="0"/>
              <a:t>tdk</a:t>
            </a:r>
            <a:r>
              <a:rPr spc="-5" dirty="0" smtClean="0"/>
              <a:t> </a:t>
            </a:r>
            <a:r>
              <a:rPr dirty="0" err="1"/>
              <a:t>sebanding</a:t>
            </a:r>
            <a:r>
              <a:rPr spc="-229" dirty="0"/>
              <a:t> </a:t>
            </a:r>
            <a:r>
              <a:rPr spc="-5" dirty="0" err="1" smtClean="0"/>
              <a:t>dengan</a:t>
            </a:r>
            <a:endParaRPr spc="-5" dirty="0"/>
          </a:p>
          <a:p>
            <a:pPr marL="12700">
              <a:lnSpc>
                <a:spcPct val="100000"/>
              </a:lnSpc>
            </a:pPr>
            <a:r>
              <a:rPr b="1" spc="-5" dirty="0">
                <a:solidFill>
                  <a:srgbClr val="FFFF00"/>
                </a:solidFill>
                <a:latin typeface="Trebuchet MS"/>
                <a:cs typeface="Trebuchet MS"/>
              </a:rPr>
              <a:t>PENCARI</a:t>
            </a:r>
            <a:r>
              <a:rPr b="1" spc="-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FFFF00"/>
                </a:solidFill>
                <a:latin typeface="Trebuchet MS"/>
                <a:cs typeface="Trebuchet MS"/>
              </a:rPr>
              <a:t>KERJA</a:t>
            </a:r>
          </a:p>
        </p:txBody>
      </p:sp>
      <p:sp>
        <p:nvSpPr>
          <p:cNvPr id="4" name="object 4"/>
          <p:cNvSpPr/>
          <p:nvPr/>
        </p:nvSpPr>
        <p:spPr>
          <a:xfrm>
            <a:off x="1843" y="0"/>
            <a:ext cx="3665220" cy="2547620"/>
          </a:xfrm>
          <a:custGeom>
            <a:avLst/>
            <a:gdLst/>
            <a:ahLst/>
            <a:cxnLst/>
            <a:rect l="l" t="t" r="r" b="b"/>
            <a:pathLst>
              <a:path w="3665220" h="2547620">
                <a:moveTo>
                  <a:pt x="3485055" y="0"/>
                </a:moveTo>
                <a:lnTo>
                  <a:pt x="2440189" y="0"/>
                </a:lnTo>
                <a:lnTo>
                  <a:pt x="0" y="1804542"/>
                </a:lnTo>
                <a:lnTo>
                  <a:pt x="549361" y="2547366"/>
                </a:lnTo>
                <a:lnTo>
                  <a:pt x="3665027" y="243331"/>
                </a:lnTo>
                <a:lnTo>
                  <a:pt x="3485055" y="0"/>
                </a:lnTo>
                <a:close/>
              </a:path>
            </a:pathLst>
          </a:custGeom>
          <a:solidFill>
            <a:srgbClr val="E4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36" y="204290"/>
            <a:ext cx="3117456" cy="2246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137" y="2500502"/>
            <a:ext cx="356870" cy="285750"/>
          </a:xfrm>
          <a:custGeom>
            <a:avLst/>
            <a:gdLst/>
            <a:ahLst/>
            <a:cxnLst/>
            <a:rect l="l" t="t" r="r" b="b"/>
            <a:pathLst>
              <a:path w="356869" h="285750">
                <a:moveTo>
                  <a:pt x="178307" y="0"/>
                </a:moveTo>
                <a:lnTo>
                  <a:pt x="130907" y="5106"/>
                </a:lnTo>
                <a:lnTo>
                  <a:pt x="88312" y="19515"/>
                </a:lnTo>
                <a:lnTo>
                  <a:pt x="52225" y="41862"/>
                </a:lnTo>
                <a:lnTo>
                  <a:pt x="24344" y="70781"/>
                </a:lnTo>
                <a:lnTo>
                  <a:pt x="6369" y="104907"/>
                </a:lnTo>
                <a:lnTo>
                  <a:pt x="0" y="142875"/>
                </a:lnTo>
                <a:lnTo>
                  <a:pt x="6369" y="180842"/>
                </a:lnTo>
                <a:lnTo>
                  <a:pt x="24344" y="214968"/>
                </a:lnTo>
                <a:lnTo>
                  <a:pt x="52225" y="243887"/>
                </a:lnTo>
                <a:lnTo>
                  <a:pt x="88312" y="266234"/>
                </a:lnTo>
                <a:lnTo>
                  <a:pt x="130907" y="280643"/>
                </a:lnTo>
                <a:lnTo>
                  <a:pt x="178307" y="285750"/>
                </a:lnTo>
                <a:lnTo>
                  <a:pt x="225708" y="280643"/>
                </a:lnTo>
                <a:lnTo>
                  <a:pt x="268303" y="266234"/>
                </a:lnTo>
                <a:lnTo>
                  <a:pt x="304390" y="243887"/>
                </a:lnTo>
                <a:lnTo>
                  <a:pt x="332271" y="214968"/>
                </a:lnTo>
                <a:lnTo>
                  <a:pt x="350246" y="180842"/>
                </a:lnTo>
                <a:lnTo>
                  <a:pt x="356616" y="142875"/>
                </a:lnTo>
                <a:lnTo>
                  <a:pt x="350246" y="104907"/>
                </a:lnTo>
                <a:lnTo>
                  <a:pt x="332271" y="70781"/>
                </a:lnTo>
                <a:lnTo>
                  <a:pt x="304390" y="41862"/>
                </a:lnTo>
                <a:lnTo>
                  <a:pt x="268303" y="19515"/>
                </a:lnTo>
                <a:lnTo>
                  <a:pt x="225708" y="5106"/>
                </a:lnTo>
                <a:lnTo>
                  <a:pt x="178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137" y="2500502"/>
            <a:ext cx="356870" cy="285750"/>
          </a:xfrm>
          <a:custGeom>
            <a:avLst/>
            <a:gdLst/>
            <a:ahLst/>
            <a:cxnLst/>
            <a:rect l="l" t="t" r="r" b="b"/>
            <a:pathLst>
              <a:path w="356869" h="285750">
                <a:moveTo>
                  <a:pt x="0" y="142875"/>
                </a:moveTo>
                <a:lnTo>
                  <a:pt x="6369" y="104907"/>
                </a:lnTo>
                <a:lnTo>
                  <a:pt x="24344" y="70781"/>
                </a:lnTo>
                <a:lnTo>
                  <a:pt x="52225" y="41862"/>
                </a:lnTo>
                <a:lnTo>
                  <a:pt x="88312" y="19515"/>
                </a:lnTo>
                <a:lnTo>
                  <a:pt x="130907" y="5106"/>
                </a:lnTo>
                <a:lnTo>
                  <a:pt x="178307" y="0"/>
                </a:lnTo>
                <a:lnTo>
                  <a:pt x="225708" y="5106"/>
                </a:lnTo>
                <a:lnTo>
                  <a:pt x="268303" y="19515"/>
                </a:lnTo>
                <a:lnTo>
                  <a:pt x="304390" y="41862"/>
                </a:lnTo>
                <a:lnTo>
                  <a:pt x="332271" y="70781"/>
                </a:lnTo>
                <a:lnTo>
                  <a:pt x="350246" y="104907"/>
                </a:lnTo>
                <a:lnTo>
                  <a:pt x="356616" y="142875"/>
                </a:lnTo>
                <a:lnTo>
                  <a:pt x="350246" y="180842"/>
                </a:lnTo>
                <a:lnTo>
                  <a:pt x="332271" y="214968"/>
                </a:lnTo>
                <a:lnTo>
                  <a:pt x="304390" y="243887"/>
                </a:lnTo>
                <a:lnTo>
                  <a:pt x="268303" y="266234"/>
                </a:lnTo>
                <a:lnTo>
                  <a:pt x="225708" y="280643"/>
                </a:lnTo>
                <a:lnTo>
                  <a:pt x="178307" y="285750"/>
                </a:lnTo>
                <a:lnTo>
                  <a:pt x="130907" y="280643"/>
                </a:lnTo>
                <a:lnTo>
                  <a:pt x="88312" y="266234"/>
                </a:lnTo>
                <a:lnTo>
                  <a:pt x="52225" y="243887"/>
                </a:lnTo>
                <a:lnTo>
                  <a:pt x="24344" y="214968"/>
                </a:lnTo>
                <a:lnTo>
                  <a:pt x="6369" y="180842"/>
                </a:lnTo>
                <a:lnTo>
                  <a:pt x="0" y="142875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5128" y="3660647"/>
            <a:ext cx="3254502" cy="2442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6630" y="4286630"/>
            <a:ext cx="357505" cy="1572260"/>
          </a:xfrm>
          <a:custGeom>
            <a:avLst/>
            <a:gdLst/>
            <a:ahLst/>
            <a:cxnLst/>
            <a:rect l="l" t="t" r="r" b="b"/>
            <a:pathLst>
              <a:path w="357504" h="1572260">
                <a:moveTo>
                  <a:pt x="178689" y="0"/>
                </a:moveTo>
                <a:lnTo>
                  <a:pt x="178689" y="392938"/>
                </a:lnTo>
                <a:lnTo>
                  <a:pt x="0" y="392938"/>
                </a:lnTo>
                <a:lnTo>
                  <a:pt x="0" y="1178941"/>
                </a:lnTo>
                <a:lnTo>
                  <a:pt x="178689" y="1178941"/>
                </a:lnTo>
                <a:lnTo>
                  <a:pt x="178689" y="1572006"/>
                </a:lnTo>
                <a:lnTo>
                  <a:pt x="357378" y="786003"/>
                </a:lnTo>
                <a:lnTo>
                  <a:pt x="1786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86630" y="4286630"/>
            <a:ext cx="357505" cy="1572260"/>
          </a:xfrm>
          <a:custGeom>
            <a:avLst/>
            <a:gdLst/>
            <a:ahLst/>
            <a:cxnLst/>
            <a:rect l="l" t="t" r="r" b="b"/>
            <a:pathLst>
              <a:path w="357504" h="1572260">
                <a:moveTo>
                  <a:pt x="0" y="392938"/>
                </a:moveTo>
                <a:lnTo>
                  <a:pt x="178689" y="392938"/>
                </a:lnTo>
                <a:lnTo>
                  <a:pt x="178689" y="0"/>
                </a:lnTo>
                <a:lnTo>
                  <a:pt x="357378" y="786003"/>
                </a:lnTo>
                <a:lnTo>
                  <a:pt x="178689" y="1572006"/>
                </a:lnTo>
                <a:lnTo>
                  <a:pt x="178689" y="1178941"/>
                </a:lnTo>
                <a:lnTo>
                  <a:pt x="0" y="1178941"/>
                </a:lnTo>
                <a:lnTo>
                  <a:pt x="0" y="392938"/>
                </a:lnTo>
                <a:close/>
              </a:path>
            </a:pathLst>
          </a:custGeom>
          <a:ln w="25146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5636" y="4286630"/>
            <a:ext cx="428625" cy="1572260"/>
          </a:xfrm>
          <a:custGeom>
            <a:avLst/>
            <a:gdLst/>
            <a:ahLst/>
            <a:cxnLst/>
            <a:rect l="l" t="t" r="r" b="b"/>
            <a:pathLst>
              <a:path w="428625" h="1572260">
                <a:moveTo>
                  <a:pt x="214122" y="0"/>
                </a:moveTo>
                <a:lnTo>
                  <a:pt x="0" y="786003"/>
                </a:lnTo>
                <a:lnTo>
                  <a:pt x="214122" y="1572006"/>
                </a:lnTo>
                <a:lnTo>
                  <a:pt x="214122" y="1178941"/>
                </a:lnTo>
                <a:lnTo>
                  <a:pt x="428243" y="1178941"/>
                </a:lnTo>
                <a:lnTo>
                  <a:pt x="428243" y="392938"/>
                </a:lnTo>
                <a:lnTo>
                  <a:pt x="214122" y="392938"/>
                </a:lnTo>
                <a:lnTo>
                  <a:pt x="2141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5636" y="4286630"/>
            <a:ext cx="428625" cy="1572260"/>
          </a:xfrm>
          <a:custGeom>
            <a:avLst/>
            <a:gdLst/>
            <a:ahLst/>
            <a:cxnLst/>
            <a:rect l="l" t="t" r="r" b="b"/>
            <a:pathLst>
              <a:path w="428625" h="1572260">
                <a:moveTo>
                  <a:pt x="0" y="786003"/>
                </a:moveTo>
                <a:lnTo>
                  <a:pt x="214122" y="0"/>
                </a:lnTo>
                <a:lnTo>
                  <a:pt x="214122" y="392938"/>
                </a:lnTo>
                <a:lnTo>
                  <a:pt x="428243" y="392938"/>
                </a:lnTo>
                <a:lnTo>
                  <a:pt x="428243" y="1178941"/>
                </a:lnTo>
                <a:lnTo>
                  <a:pt x="214122" y="1178941"/>
                </a:lnTo>
                <a:lnTo>
                  <a:pt x="214122" y="1572006"/>
                </a:lnTo>
                <a:lnTo>
                  <a:pt x="0" y="786003"/>
                </a:lnTo>
                <a:close/>
              </a:path>
            </a:pathLst>
          </a:custGeom>
          <a:ln w="25145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127" y="3714750"/>
            <a:ext cx="3429000" cy="2571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291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3092</TotalTime>
  <Words>423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Arial Narrow</vt:lpstr>
      <vt:lpstr>Calibri</vt:lpstr>
      <vt:lpstr>Cambria</vt:lpstr>
      <vt:lpstr>Comic Sans MS</vt:lpstr>
      <vt:lpstr>Ebrima</vt:lpstr>
      <vt:lpstr>Georgia</vt:lpstr>
      <vt:lpstr>Gill Sans MT</vt:lpstr>
      <vt:lpstr>Rage Italic</vt:lpstr>
      <vt:lpstr>Times New Roman</vt:lpstr>
      <vt:lpstr>Trebuchet MS</vt:lpstr>
      <vt:lpstr>Verdana</vt:lpstr>
      <vt:lpstr>Wingdings 2</vt:lpstr>
      <vt:lpstr>Solstice</vt:lpstr>
      <vt:lpstr>Pengantar Kewirausahaan</vt:lpstr>
      <vt:lpstr>PowerPoint Presentation</vt:lpstr>
      <vt:lpstr>PowerPoint Presentation</vt:lpstr>
      <vt:lpstr>Pendahuluan</vt:lpstr>
      <vt:lpstr>Alasan dasar diberikan kuliah KWH</vt:lpstr>
      <vt:lpstr>“B I S N I S “</vt:lpstr>
      <vt:lpstr>Kasus pengangguran di Indonesia</vt:lpstr>
      <vt:lpstr>Jumlah</vt:lpstr>
      <vt:lpstr>LAPANGAN KERJA  tdk sebanding dengan PENCARI KERJA</vt:lpstr>
      <vt:lpstr>PowerPoint Presentation</vt:lpstr>
      <vt:lpstr>PowerPoint Presentation</vt:lpstr>
      <vt:lpstr>PowerPoint Presentation</vt:lpstr>
      <vt:lpstr>Ciri-ciri sikap Wirausaha</vt:lpstr>
      <vt:lpstr>Resiko dalam berwirausaha</vt:lpstr>
      <vt:lpstr>Menumbuhkan Mental Wirausaha</vt:lpstr>
      <vt:lpstr>Menumbuhkan Mental Wirausaha</vt:lpstr>
      <vt:lpstr>Let’s learn fromStarbucks Coffee</vt:lpstr>
      <vt:lpstr>Kreativitas dan Inovasi</vt:lpstr>
      <vt:lpstr>Inovasi</vt:lpstr>
      <vt:lpstr>PowerPoint Presentation</vt:lpstr>
      <vt:lpstr>PowerPoint Presentation</vt:lpstr>
      <vt:lpstr>PowerPoint Presentation</vt:lpstr>
      <vt:lpstr>Penghalang kreativitas</vt:lpstr>
      <vt:lpstr>Penghalang kreativitas</vt:lpstr>
      <vt:lpstr>Sumber ide-ide baru</vt:lpstr>
      <vt:lpstr>PowerPoint Presentation</vt:lpstr>
      <vt:lpstr>PowerPoint Presentation</vt:lpstr>
      <vt:lpstr>Class discussion</vt:lpstr>
    </vt:vector>
  </TitlesOfParts>
  <Company>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Agus Setiawan</dc:creator>
  <cp:lastModifiedBy>User</cp:lastModifiedBy>
  <cp:revision>225</cp:revision>
  <dcterms:created xsi:type="dcterms:W3CDTF">2012-08-30T00:56:22Z</dcterms:created>
  <dcterms:modified xsi:type="dcterms:W3CDTF">2019-01-21T02:42:34Z</dcterms:modified>
</cp:coreProperties>
</file>