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3" r:id="rId3"/>
    <p:sldId id="304" r:id="rId4"/>
    <p:sldId id="297" r:id="rId5"/>
    <p:sldId id="298" r:id="rId6"/>
    <p:sldId id="299" r:id="rId7"/>
    <p:sldId id="296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6" y="6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3B81-E138-46C1-8FF6-763B8072031A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4DB77-5728-49D0-99FC-4B67ECF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7654" y="4803345"/>
            <a:ext cx="578723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950" y="388711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1689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17900" y="1600200"/>
            <a:ext cx="7168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8647-947A-4479-B905-823411638A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rma.nawangwulan@upj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Universitas Pembangunan Jaya</a:t>
            </a:r>
            <a:br>
              <a:rPr lang="id-ID" sz="2400" dirty="0" smtClean="0"/>
            </a:br>
            <a:r>
              <a:rPr lang="id-ID" sz="2400" dirty="0" smtClean="0"/>
              <a:t>Semester Genap 2016-2017</a:t>
            </a:r>
            <a:br>
              <a:rPr lang="id-ID" sz="2400" dirty="0" smtClean="0"/>
            </a:br>
            <a:r>
              <a:rPr lang="id-ID" sz="2400" dirty="0" smtClean="0"/>
              <a:t>Irma M. Nawangwulan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655" y="3581705"/>
            <a:ext cx="6553505" cy="1752600"/>
          </a:xfrm>
        </p:spPr>
        <p:txBody>
          <a:bodyPr/>
          <a:lstStyle/>
          <a:p>
            <a:r>
              <a:rPr lang="id-ID" b="1" dirty="0" smtClean="0"/>
              <a:t>PERILAKU KONSUMEN</a:t>
            </a:r>
          </a:p>
          <a:p>
            <a:r>
              <a:rPr lang="id-ID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69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Penulisan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Ditulis dalam bahasa Indonesia (menggunakan EYD). Jika ditulis dalam bahasa Inggris akan mendapatkan nilai tambahan maksimal 10 poin) selama menggunakan tata bahasa Inggris yang benar</a:t>
            </a:r>
          </a:p>
          <a:p>
            <a:r>
              <a:rPr lang="id-ID" dirty="0" smtClean="0"/>
              <a:t>Font: Arial 12</a:t>
            </a:r>
          </a:p>
          <a:p>
            <a:r>
              <a:rPr lang="id-ID" dirty="0" smtClean="0"/>
              <a:t>1.5 Spasi</a:t>
            </a:r>
          </a:p>
          <a:p>
            <a:r>
              <a:rPr lang="id-ID" dirty="0" smtClean="0"/>
              <a:t>Menggunakan daftar isi dan penomoran halaman</a:t>
            </a:r>
          </a:p>
          <a:p>
            <a:pPr marL="0" indent="0">
              <a:buNone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0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Welcome....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I am still I am......</a:t>
            </a:r>
          </a:p>
          <a:p>
            <a:r>
              <a:rPr lang="id-ID" dirty="0" smtClean="0"/>
              <a:t>Irma </a:t>
            </a:r>
            <a:r>
              <a:rPr lang="id-ID" dirty="0" smtClean="0"/>
              <a:t>Nawangwulan</a:t>
            </a:r>
          </a:p>
          <a:p>
            <a:r>
              <a:rPr lang="id-ID" dirty="0" smtClean="0"/>
              <a:t>Praktisi dan akademisi</a:t>
            </a:r>
          </a:p>
          <a:p>
            <a:r>
              <a:rPr lang="id-ID" dirty="0" smtClean="0"/>
              <a:t>Email: </a:t>
            </a:r>
            <a:r>
              <a:rPr lang="id-ID" dirty="0" smtClean="0">
                <a:hlinkClick r:id="rId2"/>
              </a:rPr>
              <a:t>irma.nawangwulan@upj.ac.id</a:t>
            </a:r>
            <a:endParaRPr lang="id-ID" dirty="0" smtClean="0"/>
          </a:p>
          <a:p>
            <a:r>
              <a:rPr lang="id-ID" dirty="0" smtClean="0"/>
              <a:t>WA/SMS: </a:t>
            </a:r>
            <a:r>
              <a:rPr lang="id-ID" dirty="0" smtClean="0"/>
              <a:t>0878-211-56332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37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 Rules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Late attendance more than 15 minutes, you are welcome to join the class, but no attendance taken...sorry....(unless you notify me in advance)</a:t>
            </a:r>
          </a:p>
          <a:p>
            <a:r>
              <a:rPr lang="id-ID" dirty="0" smtClean="0"/>
              <a:t>Contact me should you have not able to attend the class for good reasons, you may subject to extra work and your class attendance be counted</a:t>
            </a:r>
          </a:p>
          <a:p>
            <a:r>
              <a:rPr lang="id-ID" dirty="0" smtClean="0"/>
              <a:t>Wear student ID badge, proper dress and shoes while on campus.  No shirt, no shoes, no service...we must comply with new university rules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58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Teori dasar dan konsep perilaku konsumen</a:t>
            </a:r>
          </a:p>
          <a:p>
            <a:pPr lvl="1"/>
            <a:r>
              <a:rPr lang="id-ID" dirty="0" smtClean="0"/>
              <a:t>Mengapa orang memilih, menggunakan, dan menilai produk (barang/jasa)</a:t>
            </a:r>
          </a:p>
          <a:p>
            <a:pPr lvl="1"/>
            <a:r>
              <a:rPr lang="id-ID" dirty="0" smtClean="0"/>
              <a:t>Pembelajaran tatap muka, materi yang harus dikaji (buku teks, artikel, jurnal)</a:t>
            </a:r>
          </a:p>
          <a:p>
            <a:pPr lvl="1"/>
            <a:r>
              <a:rPr lang="id-ID" dirty="0" smtClean="0"/>
              <a:t>Diskusi dalam kelas</a:t>
            </a:r>
          </a:p>
          <a:p>
            <a:r>
              <a:rPr lang="id-ID" dirty="0" smtClean="0"/>
              <a:t>Manajer pemasaran-</a:t>
            </a:r>
            <a:r>
              <a:rPr lang="id-ID" dirty="0" smtClean="0">
                <a:sym typeface="Wingdings" pitchFamily="2" charset="2"/>
              </a:rPr>
              <a:t>membutuhkan pemahaman tentang perilaku konsumen untuk merancang, mengimplementasikan dan mengevaluasi strategi pemasaran</a:t>
            </a:r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201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Sasaran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signifikansi dari peranan konsumen dalam keberhasilan sebuah proses pemasaran dan sebuah bisnis secara keseluruhan</a:t>
            </a:r>
          </a:p>
          <a:p>
            <a:r>
              <a:rPr lang="id-ID" dirty="0" smtClean="0"/>
              <a:t>Memahami teori dan konsep perilaku konsumen yang akan membantu dalam membuat dan mengevaluasi sebuah strategi pemasaran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17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Schiffman dan Wisenbilt. 2015. Consumer </a:t>
            </a:r>
            <a:r>
              <a:rPr lang="id-ID" i="1" dirty="0" smtClean="0"/>
              <a:t>Behavior</a:t>
            </a:r>
          </a:p>
          <a:p>
            <a:r>
              <a:rPr lang="id-ID" dirty="0" smtClean="0"/>
              <a:t>Schiffman dan Kanuk. 2010. </a:t>
            </a:r>
            <a:r>
              <a:rPr lang="id-ID" i="1" dirty="0" smtClean="0"/>
              <a:t>Consumer Behavior.</a:t>
            </a:r>
            <a:r>
              <a:rPr lang="id-ID" dirty="0" smtClean="0"/>
              <a:t> 10th Edition.</a:t>
            </a:r>
          </a:p>
          <a:p>
            <a:r>
              <a:rPr lang="id-ID" dirty="0" smtClean="0"/>
              <a:t>Solomon, Michael R. 2011. </a:t>
            </a:r>
            <a:r>
              <a:rPr lang="id-ID" i="1" dirty="0" smtClean="0"/>
              <a:t>Consumer Behaviour: Buying, Having and Being.</a:t>
            </a:r>
          </a:p>
          <a:p>
            <a:r>
              <a:rPr lang="id-ID" i="1" dirty="0" smtClean="0"/>
              <a:t>Other consumer behaviour books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0732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Hasil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UTS					25%</a:t>
            </a:r>
          </a:p>
          <a:p>
            <a:r>
              <a:rPr lang="id-ID" dirty="0" smtClean="0"/>
              <a:t>UAS (Proyek Akhir)			45%</a:t>
            </a:r>
          </a:p>
          <a:p>
            <a:r>
              <a:rPr lang="id-ID" dirty="0" smtClean="0"/>
              <a:t>Tugas Kelompok			10%</a:t>
            </a:r>
          </a:p>
          <a:p>
            <a:r>
              <a:rPr lang="id-ID" dirty="0" smtClean="0"/>
              <a:t>Tugas Individu	&amp; Quiz		10%</a:t>
            </a:r>
          </a:p>
          <a:p>
            <a:r>
              <a:rPr lang="id-ID" dirty="0" smtClean="0"/>
              <a:t>Partisipasi kelas			10%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1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Akhir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penelitian mengenai perilaku konsumen kemudian membuat dokumen rencana pemasaran berdasarkan hasil penelitian tersebut.</a:t>
            </a:r>
          </a:p>
          <a:p>
            <a:r>
              <a:rPr lang="id-ID" dirty="0" smtClean="0"/>
              <a:t>Kegiatan diatas didokumentasikan dalam bentuk makalah dan dipresentasikan pada </a:t>
            </a:r>
            <a:r>
              <a:rPr lang="id-ID" dirty="0" smtClean="0"/>
              <a:t>uts (proposal)..</a:t>
            </a:r>
            <a:r>
              <a:rPr lang="id-ID" dirty="0" smtClean="0"/>
              <a:t> </a:t>
            </a:r>
            <a:r>
              <a:rPr lang="id-ID" dirty="0" smtClean="0"/>
              <a:t>(waktu akan ditentukan kemudian)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49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0"/>
            <a:ext cx="8229600" cy="1143000"/>
          </a:xfrm>
        </p:spPr>
        <p:txBody>
          <a:bodyPr/>
          <a:lstStyle/>
          <a:p>
            <a:r>
              <a:rPr lang="id-ID" dirty="0" smtClean="0"/>
              <a:t>Makalah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Pendahuluan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Rancangan Penelitian (metode, responden, cara analisis)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temuan dan analisis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Kesimpulan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Saran dalam bentuk strategi pemasaran (syarat cukup: </a:t>
            </a:r>
            <a:r>
              <a:rPr lang="id-ID" i="1" dirty="0" smtClean="0"/>
              <a:t>marketing mix)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Daftar Pustaka</a:t>
            </a:r>
          </a:p>
        </p:txBody>
      </p:sp>
    </p:spTree>
    <p:extLst>
      <p:ext uri="{BB962C8B-B14F-4D97-AF65-F5344CB8AC3E}">
        <p14:creationId xmlns:p14="http://schemas.microsoft.com/office/powerpoint/2010/main" val="33214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Holidays_0625_CrystalGraphics.com_PowerPoint_Templates_trial</Template>
  <TotalTime>3359</TotalTime>
  <Words>357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Universitas Pembangunan Jaya Semester Genap 2016-2017 Irma M. Nawangwulan</vt:lpstr>
      <vt:lpstr>Welcome....</vt:lpstr>
      <vt:lpstr>Class Rules</vt:lpstr>
      <vt:lpstr>Deskripsi Mata Kuliah</vt:lpstr>
      <vt:lpstr>Sasaran Mata Kuliah</vt:lpstr>
      <vt:lpstr>Buku Referensi</vt:lpstr>
      <vt:lpstr>Evaluasi Hasil Pembelajaran</vt:lpstr>
      <vt:lpstr>Proyek Akhir</vt:lpstr>
      <vt:lpstr>Makalah</vt:lpstr>
      <vt:lpstr>Teknik Penulisan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irma</cp:lastModifiedBy>
  <cp:revision>26</cp:revision>
  <dcterms:created xsi:type="dcterms:W3CDTF">2013-08-16T04:31:43Z</dcterms:created>
  <dcterms:modified xsi:type="dcterms:W3CDTF">2017-02-02T01:51:41Z</dcterms:modified>
</cp:coreProperties>
</file>