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3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57200" y="6339840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38E15B-ACE2-49A1-8592-E0F738ADD6D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10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AE8C-5255-47E4-A1EF-F06E9862F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5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914400"/>
            <a:ext cx="1524000" cy="54102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629400" cy="54102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497-825D-4380-B7C3-8871823C8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96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06BD-4F20-4080-B501-EC8336E17D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05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400800"/>
            <a:ext cx="1638300" cy="457200"/>
          </a:xfrm>
        </p:spPr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49115"/>
            <a:ext cx="762000" cy="365760"/>
          </a:xfrm>
        </p:spPr>
        <p:txBody>
          <a:bodyPr/>
          <a:lstStyle>
            <a:lvl1pPr>
              <a:defRPr sz="1000"/>
            </a:lvl1pPr>
          </a:lstStyle>
          <a:p>
            <a:fld id="{89B24111-96A8-4D54-9551-910983AEE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23409"/>
            <a:ext cx="8121080" cy="3560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01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400" kern="1200" dirty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E581-18BB-4C53-82B4-D3C8CFF74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27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b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3600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rgbClr val="FF000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06BD-4F20-4080-B501-EC8336E17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0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61608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61608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D83B42-32D1-466C-9733-ACFE8307B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84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06BD-4F20-4080-B501-EC8336E17D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39624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4724400" y="1981200"/>
            <a:ext cx="39624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82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862C-AC7B-45AA-A5D4-1658CB6013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8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762000"/>
            <a:ext cx="3383280" cy="533400"/>
          </a:xfrm>
        </p:spPr>
        <p:txBody>
          <a:bodyPr anchor="ctr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776287"/>
            <a:ext cx="4797552" cy="5548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A497-E27B-40AC-8EBB-26823AC4C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334000" y="1371600"/>
            <a:ext cx="3352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23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391" y="1109160"/>
            <a:ext cx="495609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E0C9-5760-46F9-A978-FFDE2B24F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791200" y="1143000"/>
            <a:ext cx="3124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19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73646" y="6400800"/>
            <a:ext cx="957264" cy="4572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800" b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951220" y="6400800"/>
            <a:ext cx="1325880" cy="4572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800" b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7200" y="649224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1">
                <a:solidFill>
                  <a:schemeClr val="tx1"/>
                </a:solidFill>
              </a:defRPr>
            </a:lvl1pPr>
          </a:lstStyle>
          <a:p>
            <a:fld id="{C24D06BD-4F20-4080-B501-EC8336E17D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2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rgbClr val="C00000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News Production</a:t>
            </a:r>
            <a:br>
              <a:rPr lang="en-US"/>
            </a:b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Produksi pemberitaan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Proses produksi berita yang diawali dengan perencanaan, peliputan dan diakhiri dengan penayangan</a:t>
            </a:r>
          </a:p>
          <a:p>
            <a:r>
              <a:rPr lang="en-US"/>
              <a:t>Unsur Produksi: Praproduksi,produksi dan pascaproduksi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Praproduksi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Rapat Redaksi: Agenda setting;Rapat Budgeting, rapat Rundown</a:t>
            </a:r>
          </a:p>
          <a:p>
            <a:r>
              <a:rPr lang="en-US"/>
              <a:t>Agenda Setting:rapat redaksi menentukan isu pemberitaan yg dipilih redaksi satu pekan ke depan  </a:t>
            </a:r>
          </a:p>
          <a:p>
            <a:r>
              <a:rPr lang="en-US"/>
              <a:t>dihadiri Direktur pemberitaan,News manager,Produser Eksekutif, Produser,Koordinator Liputan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Rapat Budgeting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Rapat redaksi yg dilakukan setiap hari untuk mengetahui hasil liputan dan menentukan liputan yang diprioritaskan (sesuai agenda setting)</a:t>
            </a:r>
          </a:p>
          <a:p>
            <a:r>
              <a:rPr lang="en-US"/>
              <a:t>Dihadiri News manager,produser eksekutif, produser, koordinator liputan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Rapat rundown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Rapat yang dilakukan jelang penayangan suatu program berita untuk menentukan urutan berita yang akan tayang</a:t>
            </a:r>
          </a:p>
          <a:p>
            <a:r>
              <a:rPr lang="en-US"/>
              <a:t>Dihadiri: newsmanager, produser eksekutif,produser, koordinator liputan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Produksi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Melakukan kegiatan peliputan berita (hardnews &amp; softnews) sesuai arahan koordinator liputan/produser</a:t>
            </a:r>
          </a:p>
          <a:p>
            <a:r>
              <a:rPr lang="en-US"/>
              <a:t>Reporter &amp; kamerawan</a:t>
            </a:r>
          </a:p>
          <a:p>
            <a:r>
              <a:rPr lang="en-US"/>
              <a:t>Arahan produser:wishlist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Pascaproduksi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Editing (naskah dan gambar)</a:t>
            </a:r>
          </a:p>
          <a:p>
            <a:r>
              <a:rPr lang="en-US"/>
              <a:t>Lead berita (presenter)</a:t>
            </a:r>
          </a:p>
          <a:p>
            <a:r>
              <a:rPr lang="en-US"/>
              <a:t>Berdasarkan rapat rundown</a:t>
            </a:r>
          </a:p>
          <a:p>
            <a:r>
              <a:rPr lang="en-US"/>
              <a:t>On air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News philosophy</a:t>
            </a:r>
          </a:p>
          <a:p>
            <a:r>
              <a:rPr lang="en-US"/>
              <a:t>News value</a:t>
            </a:r>
          </a:p>
          <a:p>
            <a:r>
              <a:rPr lang="en-US"/>
              <a:t>News judgement</a:t>
            </a:r>
          </a:p>
          <a:p>
            <a:r>
              <a:rPr lang="en-US"/>
              <a:t>News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UPJ" id="{CAFE1C40-D012-4607-9BCF-AB1A801C2731}" vid="{1E717DCA-0356-4A73-B04F-718B56933F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UPJ</Template>
  <TotalTime>316</TotalTime>
  <Words>156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Georgia</vt:lpstr>
      <vt:lpstr>Tahoma</vt:lpstr>
      <vt:lpstr>Trebuchet MS</vt:lpstr>
      <vt:lpstr>Wingdings 2</vt:lpstr>
      <vt:lpstr>Tema UPJ</vt:lpstr>
      <vt:lpstr>News Production </vt:lpstr>
      <vt:lpstr>Produksi pemberitaan</vt:lpstr>
      <vt:lpstr>Praproduksi</vt:lpstr>
      <vt:lpstr>Rapat Budgeting</vt:lpstr>
      <vt:lpstr>Rapat rundown</vt:lpstr>
      <vt:lpstr>Produksi</vt:lpstr>
      <vt:lpstr>Pascaproduksi</vt:lpstr>
      <vt:lpstr>News</vt:lpstr>
      <vt:lpstr>PowerPoint Presentation</vt:lpstr>
      <vt:lpstr>PowerPoint Presentation</vt:lpstr>
    </vt:vector>
  </TitlesOfParts>
  <Company>ciledug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Production </dc:title>
  <dc:creator>doddy</dc:creator>
  <cp:lastModifiedBy>Windows User</cp:lastModifiedBy>
  <cp:revision>3</cp:revision>
  <dcterms:created xsi:type="dcterms:W3CDTF">2011-01-06T14:51:33Z</dcterms:created>
  <dcterms:modified xsi:type="dcterms:W3CDTF">2015-04-24T06:42:53Z</dcterms:modified>
</cp:coreProperties>
</file>